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92" r:id="rId2"/>
    <p:sldId id="269" r:id="rId3"/>
    <p:sldId id="277" r:id="rId4"/>
    <p:sldId id="276" r:id="rId5"/>
    <p:sldId id="275" r:id="rId6"/>
    <p:sldId id="274" r:id="rId7"/>
    <p:sldId id="256" r:id="rId8"/>
    <p:sldId id="267" r:id="rId9"/>
    <p:sldId id="257" r:id="rId10"/>
    <p:sldId id="258" r:id="rId11"/>
    <p:sldId id="294" r:id="rId12"/>
    <p:sldId id="260" r:id="rId13"/>
    <p:sldId id="261" r:id="rId14"/>
    <p:sldId id="263" r:id="rId15"/>
    <p:sldId id="262" r:id="rId16"/>
    <p:sldId id="295" r:id="rId17"/>
    <p:sldId id="296" r:id="rId18"/>
    <p:sldId id="297" r:id="rId19"/>
    <p:sldId id="298" r:id="rId20"/>
    <p:sldId id="268" r:id="rId21"/>
    <p:sldId id="272" r:id="rId22"/>
    <p:sldId id="271" r:id="rId23"/>
    <p:sldId id="270" r:id="rId24"/>
    <p:sldId id="273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29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-Story Section" id="{1C7C3061-F5CB-D84F-B151-04333E520569}">
          <p14:sldIdLst>
            <p14:sldId id="292"/>
            <p14:sldId id="269"/>
            <p14:sldId id="277"/>
            <p14:sldId id="276"/>
            <p14:sldId id="275"/>
            <p14:sldId id="274"/>
          </p14:sldIdLst>
        </p14:section>
        <p14:section name="Akbar-Birbal" id="{A74248AE-6015-3F4E-A6BA-0C314E22EB0A}">
          <p14:sldIdLst>
            <p14:sldId id="256"/>
            <p14:sldId id="267"/>
            <p14:sldId id="257"/>
            <p14:sldId id="258"/>
            <p14:sldId id="294"/>
            <p14:sldId id="260"/>
            <p14:sldId id="261"/>
            <p14:sldId id="263"/>
            <p14:sldId id="262"/>
            <p14:sldId id="295"/>
            <p14:sldId id="296"/>
            <p14:sldId id="297"/>
            <p14:sldId id="298"/>
            <p14:sldId id="268"/>
          </p14:sldIdLst>
        </p14:section>
        <p14:section name="Post-Story Section" id="{176AE1D0-7603-B140-9C1A-535F5926C11A}">
          <p14:sldIdLst>
            <p14:sldId id="272"/>
            <p14:sldId id="271"/>
            <p14:sldId id="270"/>
          </p14:sldIdLst>
        </p14:section>
        <p14:section name="How?" id="{4283B0C6-B5EC-8043-8DFF-290A461D4E2E}">
          <p14:sldIdLst>
            <p14:sldId id="273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9"/>
    <p:restoredTop sz="94689"/>
  </p:normalViewPr>
  <p:slideViewPr>
    <p:cSldViewPr snapToGrid="0" snapToObjects="1">
      <p:cViewPr varScale="1">
        <p:scale>
          <a:sx n="146" d="100"/>
          <a:sy n="146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9454A-4BF4-8F4D-B68F-E0481B21442F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CA677-ED0F-8947-87BD-94931C04D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01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CA677-ED0F-8947-87BD-94931C04D1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4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E8AC2-D982-3542-81A4-CFAAB04F4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2F33C5-3EAC-4241-8E56-BD6BDA4D4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72AD6-9F9A-1C47-9CC3-7645CAF17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38B6-6851-2143-8139-E25DCBBDC9B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A88D7-8DA2-C042-85B0-164F8747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6885B-2170-BF41-9C83-FC512BD4B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AAF6-9E7D-AD4A-8D8A-0A3FE509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39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2130-CCD1-9A4F-B26F-19202656F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DDF82-9EA0-D748-853C-55C0C5B4F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2D154-5EA2-D846-BFCA-6578E0B19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38B6-6851-2143-8139-E25DCBBDC9B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D48BF-FA38-D14B-AD06-0EE8B70F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7E733-EDEF-5847-8891-8206FDA64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AAF6-9E7D-AD4A-8D8A-0A3FE509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1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A254C3-6CD9-9F48-BCD0-B64221B79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47AC46-3FDF-3C49-9ED0-29760BCD5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5FA37-1182-A843-8C41-3267E76F5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38B6-6851-2143-8139-E25DCBBDC9B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A2C10-244C-7E47-8E76-05C0378D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B07D5-6F0F-014F-812A-361AFFFA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AAF6-9E7D-AD4A-8D8A-0A3FE509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14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F73F-4BBD-CA42-8A0E-5AD918C7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BA352-51F5-F841-9F45-E3D62FE83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C6A62-1310-D24A-9603-4CD4CE27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38B6-6851-2143-8139-E25DCBBDC9B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D5ED-AC83-8240-A32B-B66C85221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81F19-47FF-E646-9618-D8ECF0733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AAF6-9E7D-AD4A-8D8A-0A3FE509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A394-01D3-824F-9CFD-B833A0342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B8EB6-CF67-C240-80C3-9047F4559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7BE65-D4F4-DD4A-9F91-50B076E3F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38B6-6851-2143-8139-E25DCBBDC9B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A8B46-A40B-794D-94C6-C201F11AD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30A60-0708-4F49-B80E-D37B74C1A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AAF6-9E7D-AD4A-8D8A-0A3FE509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94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E7A0F-9521-CE45-86BA-D9B0B1BB1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6ADB4-19DC-274D-AF7E-5EB6CD3DB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D9209-ACA1-D24B-8A01-5F2690914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05703-BF41-CA40-BC95-96401D250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38B6-6851-2143-8139-E25DCBBDC9B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2B131-64E7-AC40-B1E9-B2423F580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61908-BA01-9648-B8C7-AD3AD813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AAF6-9E7D-AD4A-8D8A-0A3FE509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3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573C0-57CD-7446-91EF-D8F19DEB5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57628-0A35-8141-9C38-6DA9BDAB7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872A9-68BC-F843-B46E-8F2A07B7E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9E04E2-F23B-F44E-AC32-9663F3430D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B8AEF-4987-4944-9844-6755DB002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2D14EE-A68D-B44E-804C-CE975AFF8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38B6-6851-2143-8139-E25DCBBDC9B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F341E8-2CF3-004D-8081-361280793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1AF43-D239-4B46-8909-1A788C8B7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AAF6-9E7D-AD4A-8D8A-0A3FE509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69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57999-F659-0B4D-96CE-E126CBAD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8AE82-6C06-E141-AF72-07B5FA8FF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38B6-6851-2143-8139-E25DCBBDC9B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20139C-938D-FF47-93B7-12BD21970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E5CA8-C31B-3E47-88E0-D50D3AEC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AAF6-9E7D-AD4A-8D8A-0A3FE509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4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DA6482-F094-6E4C-81A3-B0B3A747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38B6-6851-2143-8139-E25DCBBDC9B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45758F-D0D5-CA4B-B8DE-0967C1F44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BE10A-C0A7-2247-B96C-27BA9F5F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AAF6-9E7D-AD4A-8D8A-0A3FE509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86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6FE06-0BDB-CC4A-8E10-5A2CF6077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DCAF2-264D-F94B-8D20-8EAB51761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34905-DF03-BE45-9069-92641B00E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B5DD1-85E1-E94D-97DE-5AC2A21DB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38B6-6851-2143-8139-E25DCBBDC9B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0369A-7797-2B46-89C3-AC79F4D2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D58E9-EEC3-6040-AF30-5465D6CF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AAF6-9E7D-AD4A-8D8A-0A3FE509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6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1988-69F9-0A47-8078-AEE645845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0D4A0-DAA2-BD4B-96EA-3EAEB8F02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EB434-E1B2-F14D-9214-AB93E4B76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FA8ED-0252-EE4E-8783-2D3BFF24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38B6-6851-2143-8139-E25DCBBDC9B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99533-2D4C-4B49-94E8-EA57A33D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5DA06-ABDA-6446-B52A-3EF6B317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AAF6-9E7D-AD4A-8D8A-0A3FE509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05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C6A333-455F-D64D-8ECD-4EB1CB8A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92857-50C2-874B-A4D7-88D2A8751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D3788-29BA-2043-9D96-B6A1B2EE3A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838B6-6851-2143-8139-E25DCBBDC9B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6A40C-8CE5-EE41-B4FE-2BEB0B888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7C3C6-04A3-C24F-967E-3E541EA8C3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3AAF6-9E7D-AD4A-8D8A-0A3FE509E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50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6.wdp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6.wdp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6E81F-D2E5-1043-80E6-35A0D577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Tea-time 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AFAC5-AB48-2C46-98AD-1BF7045831EA}"/>
              </a:ext>
            </a:extLst>
          </p:cNvPr>
          <p:cNvSpPr txBox="1"/>
          <p:nvPr/>
        </p:nvSpPr>
        <p:spPr>
          <a:xfrm>
            <a:off x="7817005" y="4103649"/>
            <a:ext cx="3702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Sharmili</a:t>
            </a:r>
            <a:r>
              <a:rPr lang="en-US" sz="3600" dirty="0"/>
              <a:t> Srinivasan</a:t>
            </a:r>
          </a:p>
        </p:txBody>
      </p:sp>
    </p:spTree>
    <p:extLst>
      <p:ext uri="{BB962C8B-B14F-4D97-AF65-F5344CB8AC3E}">
        <p14:creationId xmlns:p14="http://schemas.microsoft.com/office/powerpoint/2010/main" val="246667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E941DA-2FFC-B04C-81B0-76637F99C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11" b="96805" l="2747" r="89011">
                        <a14:foregroundMark x1="46703" y1="89286" x2="67033" y2="93609"/>
                        <a14:foregroundMark x1="47253" y1="88158" x2="51648" y2="92105"/>
                        <a14:foregroundMark x1="39560" y1="56579" x2="39011" y2="53947"/>
                        <a14:foregroundMark x1="65385" y1="8835" x2="30220" y2="12218"/>
                        <a14:foregroundMark x1="30220" y1="12218" x2="65934" y2="9211"/>
                        <a14:foregroundMark x1="32967" y1="56579" x2="24176" y2="54511"/>
                        <a14:foregroundMark x1="84066" y1="29135" x2="62637" y2="30263"/>
                        <a14:foregroundMark x1="67033" y1="96617" x2="31319" y2="94925"/>
                        <a14:foregroundMark x1="31319" y1="94925" x2="65385" y2="96805"/>
                        <a14:foregroundMark x1="12637" y1="73496" x2="2747" y2="82519"/>
                        <a14:foregroundMark x1="3846" y1="78947" x2="4945" y2="810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4604" y="3195532"/>
            <a:ext cx="983063" cy="3240000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F563802C-0B2E-9942-B216-C8EE8D028240}"/>
              </a:ext>
            </a:extLst>
          </p:cNvPr>
          <p:cNvSpPr/>
          <p:nvPr/>
        </p:nvSpPr>
        <p:spPr>
          <a:xfrm>
            <a:off x="3799755" y="294767"/>
            <a:ext cx="3090628" cy="1171086"/>
          </a:xfrm>
          <a:prstGeom prst="wedgeEllipseCallout">
            <a:avLst>
              <a:gd name="adj1" fmla="val -50362"/>
              <a:gd name="adj2" fmla="val 24183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Birbal, Could you please specify number of chefs and stoves required?</a:t>
            </a:r>
          </a:p>
        </p:txBody>
      </p:sp>
      <p:pic>
        <p:nvPicPr>
          <p:cNvPr id="7" name="Picture 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8429ECC3-9097-F442-84AC-FFEF32C8E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377" y="3195532"/>
            <a:ext cx="1790726" cy="3240000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E7E9831E-31EE-7945-8F81-F6B55338C135}"/>
              </a:ext>
            </a:extLst>
          </p:cNvPr>
          <p:cNvSpPr/>
          <p:nvPr/>
        </p:nvSpPr>
        <p:spPr>
          <a:xfrm>
            <a:off x="5947998" y="1465853"/>
            <a:ext cx="1884769" cy="1397068"/>
          </a:xfrm>
          <a:prstGeom prst="wedgeEllipseCallout">
            <a:avLst>
              <a:gd name="adj1" fmla="val 53156"/>
              <a:gd name="adj2" fmla="val 778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Guess 4 chefs with 2 stoves each should work!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7B9FDBCB-EF5E-5C44-9293-0F569004D584}"/>
              </a:ext>
            </a:extLst>
          </p:cNvPr>
          <p:cNvSpPr/>
          <p:nvPr/>
        </p:nvSpPr>
        <p:spPr>
          <a:xfrm>
            <a:off x="4273286" y="2742706"/>
            <a:ext cx="2859084" cy="2005140"/>
          </a:xfrm>
          <a:prstGeom prst="wedgeEllipseCallout">
            <a:avLst>
              <a:gd name="adj1" fmla="val -67069"/>
              <a:gd name="adj2" fmla="val 192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Sure! </a:t>
            </a:r>
            <a:b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Here are the chef details. </a:t>
            </a:r>
            <a:b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must provide them with the recipes and raw materials.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42CBFA7D-A9AE-7E41-A9BE-1C6455962736}"/>
              </a:ext>
            </a:extLst>
          </p:cNvPr>
          <p:cNvSpPr/>
          <p:nvPr/>
        </p:nvSpPr>
        <p:spPr>
          <a:xfrm>
            <a:off x="4689349" y="5024448"/>
            <a:ext cx="1790726" cy="1255410"/>
          </a:xfrm>
          <a:prstGeom prst="wedgeEllipseCallout">
            <a:avLst>
              <a:gd name="adj1" fmla="val 85959"/>
              <a:gd name="adj2" fmla="val -5534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can do that!</a:t>
            </a:r>
            <a:b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857C36-7EE6-074B-AD47-93A8B0233CCB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23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85AF69-E327-E845-B869-58822257286B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4A09E1-AB33-1441-893F-B3852B523D1A}"/>
              </a:ext>
            </a:extLst>
          </p:cNvPr>
          <p:cNvSpPr/>
          <p:nvPr/>
        </p:nvSpPr>
        <p:spPr>
          <a:xfrm>
            <a:off x="2765487" y="189000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E3E45-2AFA-7342-A5D0-D93C2B89CF6C}"/>
              </a:ext>
            </a:extLst>
          </p:cNvPr>
          <p:cNvSpPr txBox="1"/>
          <p:nvPr/>
        </p:nvSpPr>
        <p:spPr>
          <a:xfrm>
            <a:off x="2714262" y="196611"/>
            <a:ext cx="675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Birbal got 4 chefs from 3 different restaurants with 2 stoves per chef!</a:t>
            </a:r>
          </a:p>
        </p:txBody>
      </p:sp>
      <p:pic>
        <p:nvPicPr>
          <p:cNvPr id="7" name="Picture 6" descr="A picture containing drawing, man&#10;&#10;Description automatically generated">
            <a:extLst>
              <a:ext uri="{FF2B5EF4-FFF2-40B4-BE49-F238E27FC236}">
                <a16:creationId xmlns:a16="http://schemas.microsoft.com/office/drawing/2014/main" id="{75EC7C21-CB66-8A47-9B19-D32D43ED4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013" y="646354"/>
            <a:ext cx="3043641" cy="3318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1DADC8-230E-BC47-BAD1-1A4040849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334" y="2804822"/>
            <a:ext cx="1029191" cy="1033646"/>
          </a:xfrm>
          <a:prstGeom prst="rect">
            <a:avLst/>
          </a:prstGeom>
        </p:spPr>
      </p:pic>
      <p:pic>
        <p:nvPicPr>
          <p:cNvPr id="9" name="Picture 8" descr="A picture containing lamp, food&#10;&#10;Description automatically generated">
            <a:extLst>
              <a:ext uri="{FF2B5EF4-FFF2-40B4-BE49-F238E27FC236}">
                <a16:creationId xmlns:a16="http://schemas.microsoft.com/office/drawing/2014/main" id="{D5237539-81DF-504A-B8D0-8775E2B81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361" y="2835934"/>
            <a:ext cx="464900" cy="411578"/>
          </a:xfrm>
          <a:prstGeom prst="rect">
            <a:avLst/>
          </a:prstGeom>
        </p:spPr>
      </p:pic>
      <p:pic>
        <p:nvPicPr>
          <p:cNvPr id="10" name="Picture 9" descr="A picture containing lamp, food&#10;&#10;Description automatically generated">
            <a:extLst>
              <a:ext uri="{FF2B5EF4-FFF2-40B4-BE49-F238E27FC236}">
                <a16:creationId xmlns:a16="http://schemas.microsoft.com/office/drawing/2014/main" id="{E209C8C7-DC78-F647-9DEF-B05F6DF65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791" y="3354998"/>
            <a:ext cx="464900" cy="411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919476-5AF1-6A44-99D3-CFB95020E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836" y="630362"/>
            <a:ext cx="3241834" cy="3311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1F1769-6C37-F84C-84D3-D4EAEC612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605" y="2777573"/>
            <a:ext cx="1029191" cy="1033646"/>
          </a:xfrm>
          <a:prstGeom prst="rect">
            <a:avLst/>
          </a:prstGeom>
        </p:spPr>
      </p:pic>
      <p:pic>
        <p:nvPicPr>
          <p:cNvPr id="13" name="Picture 12" descr="A picture containing lamp, food&#10;&#10;Description automatically generated">
            <a:extLst>
              <a:ext uri="{FF2B5EF4-FFF2-40B4-BE49-F238E27FC236}">
                <a16:creationId xmlns:a16="http://schemas.microsoft.com/office/drawing/2014/main" id="{AFE5DBF5-D59D-C843-B77C-802E788D5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278" y="2799806"/>
            <a:ext cx="464900" cy="411578"/>
          </a:xfrm>
          <a:prstGeom prst="rect">
            <a:avLst/>
          </a:prstGeom>
        </p:spPr>
      </p:pic>
      <p:pic>
        <p:nvPicPr>
          <p:cNvPr id="14" name="Picture 13" descr="A picture containing lamp, food&#10;&#10;Description automatically generated">
            <a:extLst>
              <a:ext uri="{FF2B5EF4-FFF2-40B4-BE49-F238E27FC236}">
                <a16:creationId xmlns:a16="http://schemas.microsoft.com/office/drawing/2014/main" id="{4F216AF7-47FB-344D-94AF-2A8EB8C3D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504" y="3295094"/>
            <a:ext cx="464900" cy="411578"/>
          </a:xfrm>
          <a:prstGeom prst="rect">
            <a:avLst/>
          </a:prstGeom>
        </p:spPr>
      </p:pic>
      <p:pic>
        <p:nvPicPr>
          <p:cNvPr id="15" name="Picture 14" descr="A drawing of a person&#10;&#10;Description automatically generated">
            <a:extLst>
              <a:ext uri="{FF2B5EF4-FFF2-40B4-BE49-F238E27FC236}">
                <a16:creationId xmlns:a16="http://schemas.microsoft.com/office/drawing/2014/main" id="{79766F21-9BB3-2447-B370-B60FB1426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048" y="3980853"/>
            <a:ext cx="4893356" cy="26413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ED56AD-A219-7142-BDDE-D9AF52B34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344" y="5507750"/>
            <a:ext cx="1029191" cy="10336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75DBB1-EDEB-6547-A224-FF5B28A4D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04" y="5507750"/>
            <a:ext cx="1029191" cy="1033646"/>
          </a:xfrm>
          <a:prstGeom prst="rect">
            <a:avLst/>
          </a:prstGeom>
        </p:spPr>
      </p:pic>
      <p:pic>
        <p:nvPicPr>
          <p:cNvPr id="18" name="Picture 17" descr="A picture containing lamp, food&#10;&#10;Description automatically generated">
            <a:extLst>
              <a:ext uri="{FF2B5EF4-FFF2-40B4-BE49-F238E27FC236}">
                <a16:creationId xmlns:a16="http://schemas.microsoft.com/office/drawing/2014/main" id="{0915A78D-CA79-EF42-8DA6-985E3E209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069" y="6030190"/>
            <a:ext cx="464900" cy="411578"/>
          </a:xfrm>
          <a:prstGeom prst="rect">
            <a:avLst/>
          </a:prstGeom>
        </p:spPr>
      </p:pic>
      <p:pic>
        <p:nvPicPr>
          <p:cNvPr id="19" name="Picture 18" descr="A picture containing lamp, food&#10;&#10;Description automatically generated">
            <a:extLst>
              <a:ext uri="{FF2B5EF4-FFF2-40B4-BE49-F238E27FC236}">
                <a16:creationId xmlns:a16="http://schemas.microsoft.com/office/drawing/2014/main" id="{8A17AB2C-0BF3-B940-BE06-2CA46C8D8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000" y="6024573"/>
            <a:ext cx="464900" cy="411578"/>
          </a:xfrm>
          <a:prstGeom prst="rect">
            <a:avLst/>
          </a:prstGeom>
        </p:spPr>
      </p:pic>
      <p:pic>
        <p:nvPicPr>
          <p:cNvPr id="20" name="Picture 19" descr="A picture containing lamp, food&#10;&#10;Description automatically generated">
            <a:extLst>
              <a:ext uri="{FF2B5EF4-FFF2-40B4-BE49-F238E27FC236}">
                <a16:creationId xmlns:a16="http://schemas.microsoft.com/office/drawing/2014/main" id="{5C75E4A9-4B0A-8443-A3C4-2ADE7C32C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267" y="5947547"/>
            <a:ext cx="464900" cy="411578"/>
          </a:xfrm>
          <a:prstGeom prst="rect">
            <a:avLst/>
          </a:prstGeom>
        </p:spPr>
      </p:pic>
      <p:pic>
        <p:nvPicPr>
          <p:cNvPr id="21" name="Picture 20" descr="A picture containing lamp, food&#10;&#10;Description automatically generated">
            <a:extLst>
              <a:ext uri="{FF2B5EF4-FFF2-40B4-BE49-F238E27FC236}">
                <a16:creationId xmlns:a16="http://schemas.microsoft.com/office/drawing/2014/main" id="{2E06BE7E-9371-5640-89DA-142E55480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324" y="5936590"/>
            <a:ext cx="464900" cy="41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9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1D9CFA-9841-2F4A-B3A6-7611AD3F5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293" y="3331815"/>
            <a:ext cx="2505554" cy="251640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557767-F9B0-9040-8664-0FDD78E64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84252" y="3026554"/>
            <a:ext cx="1641600" cy="3240000"/>
          </a:xfrm>
          <a:prstGeom prst="rect">
            <a:avLst/>
          </a:prstGeom>
        </p:spPr>
      </p:pic>
      <p:pic>
        <p:nvPicPr>
          <p:cNvPr id="8" name="Picture 7" descr="A picture containing plane, knife, airplane, flying&#10;&#10;Description automatically generated">
            <a:extLst>
              <a:ext uri="{FF2B5EF4-FFF2-40B4-BE49-F238E27FC236}">
                <a16:creationId xmlns:a16="http://schemas.microsoft.com/office/drawing/2014/main" id="{A3D4671B-4B3F-EA48-A91E-68FD9E92E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79836"/>
            <a:ext cx="760320" cy="7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11876A-3E67-9145-9F67-58C287EDE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024" y="973768"/>
            <a:ext cx="686315" cy="72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CB9F9C-6BC7-7D47-BA7F-B872E7EF9747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12D216-CAE1-0B4D-988D-29EC85DCDCEC}"/>
              </a:ext>
            </a:extLst>
          </p:cNvPr>
          <p:cNvSpPr/>
          <p:nvPr/>
        </p:nvSpPr>
        <p:spPr>
          <a:xfrm>
            <a:off x="2765487" y="189000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654BCA-28ED-5D43-A42D-974CF45E3F1C}"/>
              </a:ext>
            </a:extLst>
          </p:cNvPr>
          <p:cNvSpPr txBox="1"/>
          <p:nvPr/>
        </p:nvSpPr>
        <p:spPr>
          <a:xfrm>
            <a:off x="2765487" y="189000"/>
            <a:ext cx="675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Birbal sent the location of the granary and recipe to each chef!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7E595DDC-BD9C-5A42-99CE-AC8AF57D877C}"/>
              </a:ext>
            </a:extLst>
          </p:cNvPr>
          <p:cNvCxnSpPr>
            <a:cxnSpLocks/>
            <a:stCxn id="6" idx="0"/>
            <a:endCxn id="4" idx="0"/>
          </p:cNvCxnSpPr>
          <p:nvPr/>
        </p:nvCxnSpPr>
        <p:spPr>
          <a:xfrm rot="16200000" flipH="1">
            <a:off x="5593930" y="1937675"/>
            <a:ext cx="305261" cy="2483018"/>
          </a:xfrm>
          <a:prstGeom prst="curvedConnector3">
            <a:avLst>
              <a:gd name="adj1" fmla="val -385846"/>
            </a:avLst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80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icture containing drawing, man&#10;&#10;Description automatically generated">
            <a:extLst>
              <a:ext uri="{FF2B5EF4-FFF2-40B4-BE49-F238E27FC236}">
                <a16:creationId xmlns:a16="http://schemas.microsoft.com/office/drawing/2014/main" id="{4C28290C-F85C-D04D-9D26-4C7A0CE6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8" y="813546"/>
            <a:ext cx="2641454" cy="2880000"/>
          </a:xfrm>
          <a:prstGeom prst="rect">
            <a:avLst/>
          </a:prstGeom>
        </p:spPr>
      </p:pic>
      <p:pic>
        <p:nvPicPr>
          <p:cNvPr id="89" name="Picture 88" descr="A tray of cookies&#10;&#10;Description automatically generated">
            <a:extLst>
              <a:ext uri="{FF2B5EF4-FFF2-40B4-BE49-F238E27FC236}">
                <a16:creationId xmlns:a16="http://schemas.microsoft.com/office/drawing/2014/main" id="{EFB33B4A-390D-264A-9B77-DB1A3784B3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499" b="10499"/>
          <a:stretch/>
        </p:blipFill>
        <p:spPr>
          <a:xfrm flipH="1">
            <a:off x="5325076" y="2534843"/>
            <a:ext cx="923077" cy="720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903C6D2-DCB0-FB4C-A65D-A9D3EE4D1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517" y="3693546"/>
            <a:ext cx="2819440" cy="2880000"/>
          </a:xfrm>
          <a:prstGeom prst="rect">
            <a:avLst/>
          </a:prstGeom>
        </p:spPr>
      </p:pic>
      <p:pic>
        <p:nvPicPr>
          <p:cNvPr id="90" name="Picture 89" descr="A tray of cookies&#10;&#10;Description automatically generated">
            <a:extLst>
              <a:ext uri="{FF2B5EF4-FFF2-40B4-BE49-F238E27FC236}">
                <a16:creationId xmlns:a16="http://schemas.microsoft.com/office/drawing/2014/main" id="{A2276D4C-546F-BA44-82D3-0FE88F35A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499" b="10499"/>
          <a:stretch/>
        </p:blipFill>
        <p:spPr>
          <a:xfrm flipH="1">
            <a:off x="6428472" y="3373974"/>
            <a:ext cx="923077" cy="720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16F5198-FB31-AE48-A3D9-8A70EC7223EE}"/>
              </a:ext>
            </a:extLst>
          </p:cNvPr>
          <p:cNvSpPr/>
          <p:nvPr/>
        </p:nvSpPr>
        <p:spPr>
          <a:xfrm>
            <a:off x="2765487" y="189000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 descr="A tray of cookies&#10;&#10;Description automatically generated">
            <a:extLst>
              <a:ext uri="{FF2B5EF4-FFF2-40B4-BE49-F238E27FC236}">
                <a16:creationId xmlns:a16="http://schemas.microsoft.com/office/drawing/2014/main" id="{D0E4C95F-7920-AB42-9B1C-B911E6DC05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499" b="10499"/>
          <a:stretch/>
        </p:blipFill>
        <p:spPr>
          <a:xfrm flipH="1">
            <a:off x="7869745" y="2444454"/>
            <a:ext cx="923077" cy="720000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4119028E-4C10-6D44-9750-9E27E305D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009" y="992396"/>
            <a:ext cx="1029473" cy="1080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A983BDA-EA36-4147-B6ED-E509B79191FA}"/>
              </a:ext>
            </a:extLst>
          </p:cNvPr>
          <p:cNvSpPr txBox="1"/>
          <p:nvPr/>
        </p:nvSpPr>
        <p:spPr>
          <a:xfrm>
            <a:off x="2765487" y="189000"/>
            <a:ext cx="675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chef got their share of raw-materials!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49E3BB5-C9FB-3A46-AE4A-DAEBC639C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916" y="2653974"/>
            <a:ext cx="716896" cy="72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BD56F2-6A27-0748-A01F-99DFADF6E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788" y="5477093"/>
            <a:ext cx="716897" cy="7200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59C7F34-FADD-DF4B-992D-706C2FA34845}"/>
              </a:ext>
            </a:extLst>
          </p:cNvPr>
          <p:cNvCxnSpPr>
            <a:cxnSpLocks/>
            <a:stCxn id="122" idx="2"/>
            <a:endCxn id="47" idx="0"/>
          </p:cNvCxnSpPr>
          <p:nvPr/>
        </p:nvCxnSpPr>
        <p:spPr>
          <a:xfrm flipH="1">
            <a:off x="7779237" y="2072396"/>
            <a:ext cx="90509" cy="162115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A tray of cookies&#10;&#10;Description automatically generated">
            <a:extLst>
              <a:ext uri="{FF2B5EF4-FFF2-40B4-BE49-F238E27FC236}">
                <a16:creationId xmlns:a16="http://schemas.microsoft.com/office/drawing/2014/main" id="{7D830400-7AF1-BA44-A178-00C8A6E97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499" b="10499"/>
          <a:stretch/>
        </p:blipFill>
        <p:spPr>
          <a:xfrm flipH="1">
            <a:off x="5723612" y="1262944"/>
            <a:ext cx="923077" cy="720000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055085C-B20B-2B45-84E1-96E7180F0BD2}"/>
              </a:ext>
            </a:extLst>
          </p:cNvPr>
          <p:cNvCxnSpPr>
            <a:cxnSpLocks/>
            <a:stCxn id="122" idx="1"/>
            <a:endCxn id="43" idx="3"/>
          </p:cNvCxnSpPr>
          <p:nvPr/>
        </p:nvCxnSpPr>
        <p:spPr>
          <a:xfrm flipH="1">
            <a:off x="5514142" y="1532396"/>
            <a:ext cx="1840867" cy="72115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A drawing of a person&#10;&#10;Description automatically generated">
            <a:extLst>
              <a:ext uri="{FF2B5EF4-FFF2-40B4-BE49-F238E27FC236}">
                <a16:creationId xmlns:a16="http://schemas.microsoft.com/office/drawing/2014/main" id="{9F69F713-4B4C-BA48-B59C-06F6515FA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487" y="4521004"/>
            <a:ext cx="3648067" cy="1969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B59533-1E28-104A-88CA-E08125C4C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586" y="5644819"/>
            <a:ext cx="716897" cy="720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1F02AB0-AF3A-264D-BE15-96910AEED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050" y="5644819"/>
            <a:ext cx="716897" cy="720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191D7A1-BE81-2E4B-B412-0FB17F1E4EB7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FDF7AE2-11E3-DC47-9A7F-DC9BC1F3910E}"/>
              </a:ext>
            </a:extLst>
          </p:cNvPr>
          <p:cNvCxnSpPr>
            <a:cxnSpLocks/>
          </p:cNvCxnSpPr>
          <p:nvPr/>
        </p:nvCxnSpPr>
        <p:spPr>
          <a:xfrm flipH="1">
            <a:off x="5368947" y="2072396"/>
            <a:ext cx="1986061" cy="3135214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3DD501D-D919-1F4A-BB71-AE6D520266AC}"/>
              </a:ext>
            </a:extLst>
          </p:cNvPr>
          <p:cNvCxnSpPr>
            <a:cxnSpLocks/>
          </p:cNvCxnSpPr>
          <p:nvPr/>
        </p:nvCxnSpPr>
        <p:spPr>
          <a:xfrm flipH="1">
            <a:off x="4379520" y="2046059"/>
            <a:ext cx="2975488" cy="2918239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744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amp, food&#10;&#10;Description automatically generated">
            <a:extLst>
              <a:ext uri="{FF2B5EF4-FFF2-40B4-BE49-F238E27FC236}">
                <a16:creationId xmlns:a16="http://schemas.microsoft.com/office/drawing/2014/main" id="{C4395B63-AF84-5B4C-AF44-E9EC9BE07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59" y="4405334"/>
            <a:ext cx="609960" cy="540000"/>
          </a:xfrm>
          <a:prstGeom prst="rect">
            <a:avLst/>
          </a:prstGeom>
        </p:spPr>
      </p:pic>
      <p:pic>
        <p:nvPicPr>
          <p:cNvPr id="7" name="Picture 6" descr="A tray of cookies&#10;&#10;Description automatically generated">
            <a:extLst>
              <a:ext uri="{FF2B5EF4-FFF2-40B4-BE49-F238E27FC236}">
                <a16:creationId xmlns:a16="http://schemas.microsoft.com/office/drawing/2014/main" id="{9295E85F-8E5E-604A-B367-92050B8C8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499" b="10499"/>
          <a:stretch/>
        </p:blipFill>
        <p:spPr>
          <a:xfrm flipH="1">
            <a:off x="5035131" y="1674251"/>
            <a:ext cx="1384617" cy="1080000"/>
          </a:xfrm>
          <a:prstGeom prst="rect">
            <a:avLst/>
          </a:prstGeom>
        </p:spPr>
      </p:pic>
      <p:pic>
        <p:nvPicPr>
          <p:cNvPr id="8" name="Picture 7" descr="A picture containing plane, knife, airplane, flying&#10;&#10;Description automatically generated">
            <a:extLst>
              <a:ext uri="{FF2B5EF4-FFF2-40B4-BE49-F238E27FC236}">
                <a16:creationId xmlns:a16="http://schemas.microsoft.com/office/drawing/2014/main" id="{675B2AC8-05B3-A649-AE13-4BE2F2C26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016" y="4003467"/>
            <a:ext cx="760320" cy="720000"/>
          </a:xfrm>
          <a:prstGeom prst="rect">
            <a:avLst/>
          </a:prstGeom>
        </p:spPr>
      </p:pic>
      <p:sp>
        <p:nvSpPr>
          <p:cNvPr id="9" name="Plus 8">
            <a:extLst>
              <a:ext uri="{FF2B5EF4-FFF2-40B4-BE49-F238E27FC236}">
                <a16:creationId xmlns:a16="http://schemas.microsoft.com/office/drawing/2014/main" id="{DDCFDE1A-C71F-D94F-A78B-447943905A8B}"/>
              </a:ext>
            </a:extLst>
          </p:cNvPr>
          <p:cNvSpPr/>
          <p:nvPr/>
        </p:nvSpPr>
        <p:spPr>
          <a:xfrm>
            <a:off x="5435461" y="3134334"/>
            <a:ext cx="363600" cy="36360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quals 9">
            <a:extLst>
              <a:ext uri="{FF2B5EF4-FFF2-40B4-BE49-F238E27FC236}">
                <a16:creationId xmlns:a16="http://schemas.microsoft.com/office/drawing/2014/main" id="{5CB30495-DFB0-3E42-BCE3-012027DC4515}"/>
              </a:ext>
            </a:extLst>
          </p:cNvPr>
          <p:cNvSpPr/>
          <p:nvPr/>
        </p:nvSpPr>
        <p:spPr>
          <a:xfrm>
            <a:off x="6757996" y="3137934"/>
            <a:ext cx="360000" cy="360000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A picture containing room, food&#10;&#10;Description automatically generated">
            <a:extLst>
              <a:ext uri="{FF2B5EF4-FFF2-40B4-BE49-F238E27FC236}">
                <a16:creationId xmlns:a16="http://schemas.microsoft.com/office/drawing/2014/main" id="{5F05F5DE-306D-C141-A185-D6BAD1207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416" y="2530800"/>
            <a:ext cx="1708822" cy="14364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9E823B-6A31-DE4D-B2D4-C7BEEEF33ECF}"/>
              </a:ext>
            </a:extLst>
          </p:cNvPr>
          <p:cNvCxnSpPr/>
          <p:nvPr/>
        </p:nvCxnSpPr>
        <p:spPr>
          <a:xfrm>
            <a:off x="6581238" y="1776687"/>
            <a:ext cx="0" cy="3267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A65001-7E37-9B43-BC82-AC58BAA1268E}"/>
              </a:ext>
            </a:extLst>
          </p:cNvPr>
          <p:cNvCxnSpPr/>
          <p:nvPr/>
        </p:nvCxnSpPr>
        <p:spPr>
          <a:xfrm>
            <a:off x="4821124" y="1776687"/>
            <a:ext cx="0" cy="3267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A1124C6-8EBF-3A40-A98C-99E7F254E50A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51729A-BECE-9C41-A25C-54549C61C82E}"/>
              </a:ext>
            </a:extLst>
          </p:cNvPr>
          <p:cNvSpPr/>
          <p:nvPr/>
        </p:nvSpPr>
        <p:spPr>
          <a:xfrm>
            <a:off x="2765487" y="189000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68BA1D-1899-B742-AC2F-990870F24737}"/>
              </a:ext>
            </a:extLst>
          </p:cNvPr>
          <p:cNvSpPr txBox="1"/>
          <p:nvPr/>
        </p:nvSpPr>
        <p:spPr>
          <a:xfrm>
            <a:off x="2765488" y="189000"/>
            <a:ext cx="589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Sweets were prepared!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5118728-F752-4D43-8B66-BC25FAA26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034" y="1632600"/>
            <a:ext cx="1788657" cy="1796400"/>
          </a:xfrm>
          <a:prstGeom prst="rect">
            <a:avLst/>
          </a:prstGeom>
        </p:spPr>
      </p:pic>
      <p:pic>
        <p:nvPicPr>
          <p:cNvPr id="19" name="Picture 18" descr="A picture containing lamp, food&#10;&#10;Description automatically generated">
            <a:extLst>
              <a:ext uri="{FF2B5EF4-FFF2-40B4-BE49-F238E27FC236}">
                <a16:creationId xmlns:a16="http://schemas.microsoft.com/office/drawing/2014/main" id="{D43CE86A-2A89-C940-B832-9AEECAAE7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936" y="4405334"/>
            <a:ext cx="60996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27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5970CEB-EAEB-924F-BEEF-A5E4A5867E9C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E2BD1CE-1915-DD48-8A98-F7E29466C497}"/>
              </a:ext>
            </a:extLst>
          </p:cNvPr>
          <p:cNvSpPr/>
          <p:nvPr/>
        </p:nvSpPr>
        <p:spPr>
          <a:xfrm>
            <a:off x="2765487" y="189000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40E4BD-91B8-6A48-9AD8-77E6C15B9958}"/>
              </a:ext>
            </a:extLst>
          </p:cNvPr>
          <p:cNvSpPr txBox="1"/>
          <p:nvPr/>
        </p:nvSpPr>
        <p:spPr>
          <a:xfrm>
            <a:off x="2765488" y="189000"/>
            <a:ext cx="589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Sorted and packed!</a:t>
            </a:r>
          </a:p>
        </p:txBody>
      </p:sp>
      <p:pic>
        <p:nvPicPr>
          <p:cNvPr id="42" name="Picture 41" descr="A picture containing drawing, man&#10;&#10;Description automatically generated">
            <a:extLst>
              <a:ext uri="{FF2B5EF4-FFF2-40B4-BE49-F238E27FC236}">
                <a16:creationId xmlns:a16="http://schemas.microsoft.com/office/drawing/2014/main" id="{A6BFA233-FD05-4240-B42F-A7EA0C3D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9" y="813546"/>
            <a:ext cx="1320727" cy="144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C2594D2-AC8A-F040-9CA0-36D25869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88" y="813546"/>
            <a:ext cx="1409720" cy="144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949F9D9-2C58-C647-862A-B5B86D2D3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828" y="1781031"/>
            <a:ext cx="358448" cy="360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051FF6B-0C6A-8741-A0C2-8A34000D9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609" y="1731683"/>
            <a:ext cx="358449" cy="360000"/>
          </a:xfrm>
          <a:prstGeom prst="rect">
            <a:avLst/>
          </a:prstGeom>
        </p:spPr>
      </p:pic>
      <p:pic>
        <p:nvPicPr>
          <p:cNvPr id="46" name="Picture 45" descr="A drawing of a person&#10;&#10;Description automatically generated">
            <a:extLst>
              <a:ext uri="{FF2B5EF4-FFF2-40B4-BE49-F238E27FC236}">
                <a16:creationId xmlns:a16="http://schemas.microsoft.com/office/drawing/2014/main" id="{D7A85A46-A8CE-D042-83EF-040BE9BFA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7271" y="4509001"/>
            <a:ext cx="2667691" cy="1440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36D9211-ED54-F442-A980-9E8C3AC9A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343" y="5425793"/>
            <a:ext cx="358449" cy="36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CA6FB11-0C37-394D-9C1A-0D478FB16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76" y="5409591"/>
            <a:ext cx="358449" cy="3600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52E7A4B-AF31-0E40-AF48-5EE9EA80267B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4193416" y="1533546"/>
            <a:ext cx="3264672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7EBFDF-28F7-5541-BFF9-60D9B4D28A4A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3901338" y="1533546"/>
            <a:ext cx="3556750" cy="3407538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4962697-BB03-494D-87D1-F305AF373658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5248030" y="1533546"/>
            <a:ext cx="2210058" cy="3407538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A picture containing food&#10;&#10;Description automatically generated">
            <a:extLst>
              <a:ext uri="{FF2B5EF4-FFF2-40B4-BE49-F238E27FC236}">
                <a16:creationId xmlns:a16="http://schemas.microsoft.com/office/drawing/2014/main" id="{C9756DAC-23FB-154C-8073-5C2356AC1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5773" y="2323848"/>
            <a:ext cx="850547" cy="723600"/>
          </a:xfrm>
          <a:prstGeom prst="rect">
            <a:avLst/>
          </a:prstGeom>
        </p:spPr>
      </p:pic>
      <p:pic>
        <p:nvPicPr>
          <p:cNvPr id="68" name="Picture 67" descr="A picture containing food&#10;&#10;Description automatically generated">
            <a:extLst>
              <a:ext uri="{FF2B5EF4-FFF2-40B4-BE49-F238E27FC236}">
                <a16:creationId xmlns:a16="http://schemas.microsoft.com/office/drawing/2014/main" id="{3712C8A0-17C9-CF47-90CE-055829C28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484" y="1029198"/>
            <a:ext cx="427389" cy="363600"/>
          </a:xfrm>
          <a:prstGeom prst="rect">
            <a:avLst/>
          </a:prstGeom>
        </p:spPr>
      </p:pic>
      <p:pic>
        <p:nvPicPr>
          <p:cNvPr id="74" name="Picture 73" descr="A picture containing food&#10;&#10;Description automatically generated">
            <a:extLst>
              <a:ext uri="{FF2B5EF4-FFF2-40B4-BE49-F238E27FC236}">
                <a16:creationId xmlns:a16="http://schemas.microsoft.com/office/drawing/2014/main" id="{2DCD7B11-0AEF-914F-BB27-6BF6D9983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930" y="3017674"/>
            <a:ext cx="427389" cy="363600"/>
          </a:xfrm>
          <a:prstGeom prst="rect">
            <a:avLst/>
          </a:prstGeom>
        </p:spPr>
      </p:pic>
      <p:pic>
        <p:nvPicPr>
          <p:cNvPr id="75" name="Picture 74" descr="A picture containing food&#10;&#10;Description automatically generated">
            <a:extLst>
              <a:ext uri="{FF2B5EF4-FFF2-40B4-BE49-F238E27FC236}">
                <a16:creationId xmlns:a16="http://schemas.microsoft.com/office/drawing/2014/main" id="{C33E4259-5891-4944-89F1-F33B62462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947" y="3457474"/>
            <a:ext cx="427389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E0113C-73EA-884D-932D-6768FB1FA2E3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912C35-4A91-464E-893C-5375C07AFC1C}"/>
              </a:ext>
            </a:extLst>
          </p:cNvPr>
          <p:cNvSpPr/>
          <p:nvPr/>
        </p:nvSpPr>
        <p:spPr>
          <a:xfrm>
            <a:off x="2765487" y="189000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8DD6C-A4A1-5C40-9F0A-09C5A777FB02}"/>
              </a:ext>
            </a:extLst>
          </p:cNvPr>
          <p:cNvSpPr txBox="1"/>
          <p:nvPr/>
        </p:nvSpPr>
        <p:spPr>
          <a:xfrm>
            <a:off x="2765488" y="189000"/>
            <a:ext cx="589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Sorted and packed!</a:t>
            </a:r>
          </a:p>
        </p:txBody>
      </p:sp>
      <p:pic>
        <p:nvPicPr>
          <p:cNvPr id="7" name="Picture 6" descr="A picture containing drawing, man&#10;&#10;Description automatically generated">
            <a:extLst>
              <a:ext uri="{FF2B5EF4-FFF2-40B4-BE49-F238E27FC236}">
                <a16:creationId xmlns:a16="http://schemas.microsoft.com/office/drawing/2014/main" id="{FC063D1C-AF23-F34E-8E16-8011E8538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9" y="813546"/>
            <a:ext cx="1320727" cy="14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B0CA36-ECF9-5445-8EE1-46085AFCE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88" y="813546"/>
            <a:ext cx="1409720" cy="14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F2B471-9279-A641-A33F-631712753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828" y="1781031"/>
            <a:ext cx="358448" cy="3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F316F3-DFFD-134C-AF88-F6E0A6432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609" y="1731683"/>
            <a:ext cx="358449" cy="360000"/>
          </a:xfrm>
          <a:prstGeom prst="rect">
            <a:avLst/>
          </a:prstGeom>
        </p:spPr>
      </p:pic>
      <p:pic>
        <p:nvPicPr>
          <p:cNvPr id="11" name="Picture 10" descr="A drawing of a person&#10;&#10;Description automatically generated">
            <a:extLst>
              <a:ext uri="{FF2B5EF4-FFF2-40B4-BE49-F238E27FC236}">
                <a16:creationId xmlns:a16="http://schemas.microsoft.com/office/drawing/2014/main" id="{DB20B228-69DD-D442-A642-2E5342EFC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886" y="4561349"/>
            <a:ext cx="2667691" cy="14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5B58D1-1CB4-AB4F-910E-F8047BC38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958" y="5478141"/>
            <a:ext cx="358449" cy="3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32675D-1925-CF49-9D61-F6FE4E08C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791" y="5461939"/>
            <a:ext cx="358449" cy="360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99770B-74B5-A941-9BF8-80F0EDB6B2EC}"/>
              </a:ext>
            </a:extLst>
          </p:cNvPr>
          <p:cNvCxnSpPr>
            <a:cxnSpLocks/>
          </p:cNvCxnSpPr>
          <p:nvPr/>
        </p:nvCxnSpPr>
        <p:spPr>
          <a:xfrm flipH="1">
            <a:off x="4193416" y="1533546"/>
            <a:ext cx="3264672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420284-4B55-B340-890E-C10D67BF101A}"/>
              </a:ext>
            </a:extLst>
          </p:cNvPr>
          <p:cNvCxnSpPr>
            <a:cxnSpLocks/>
          </p:cNvCxnSpPr>
          <p:nvPr/>
        </p:nvCxnSpPr>
        <p:spPr>
          <a:xfrm flipH="1" flipV="1">
            <a:off x="4193416" y="1533546"/>
            <a:ext cx="2588012" cy="3526134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7523B0-375D-0643-B16C-14CCAD027352}"/>
              </a:ext>
            </a:extLst>
          </p:cNvPr>
          <p:cNvCxnSpPr>
            <a:cxnSpLocks/>
          </p:cNvCxnSpPr>
          <p:nvPr/>
        </p:nvCxnSpPr>
        <p:spPr>
          <a:xfrm flipH="1" flipV="1">
            <a:off x="4193416" y="1533546"/>
            <a:ext cx="3539795" cy="3027803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3E98AEC-32BF-7A4A-A11C-1A02AD79C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052" y="2406059"/>
            <a:ext cx="1110000" cy="7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4A25F8-57E7-3D4A-B5CA-079974709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813" y="1038348"/>
            <a:ext cx="555000" cy="36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AFB815-943E-EE43-8DF5-6F4D7CAC0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1792" y="2748908"/>
            <a:ext cx="555000" cy="36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BA7682-BA63-7F43-812C-CD5DDB74A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422" y="3519410"/>
            <a:ext cx="555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6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C2D0A9-1180-0648-8D47-E63A64100F1E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0459E-A9AC-AB4A-957E-16052A7BD7F2}"/>
              </a:ext>
            </a:extLst>
          </p:cNvPr>
          <p:cNvSpPr/>
          <p:nvPr/>
        </p:nvSpPr>
        <p:spPr>
          <a:xfrm>
            <a:off x="2765487" y="189000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AA5A9-2D03-D543-8CD2-72FB89FEF7EF}"/>
              </a:ext>
            </a:extLst>
          </p:cNvPr>
          <p:cNvSpPr txBox="1"/>
          <p:nvPr/>
        </p:nvSpPr>
        <p:spPr>
          <a:xfrm>
            <a:off x="2765488" y="189000"/>
            <a:ext cx="589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Sorted and packed!</a:t>
            </a:r>
          </a:p>
        </p:txBody>
      </p:sp>
      <p:pic>
        <p:nvPicPr>
          <p:cNvPr id="7" name="Picture 6" descr="A picture containing drawing, man&#10;&#10;Description automatically generated">
            <a:extLst>
              <a:ext uri="{FF2B5EF4-FFF2-40B4-BE49-F238E27FC236}">
                <a16:creationId xmlns:a16="http://schemas.microsoft.com/office/drawing/2014/main" id="{895D23CD-6011-CC4A-84A7-B1E35F84C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9" y="813546"/>
            <a:ext cx="1320727" cy="14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98C123-F517-9145-9F11-FA4859076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88" y="813546"/>
            <a:ext cx="1409720" cy="14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6DEBC6-1B7F-6A45-B33A-72E820282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828" y="1781031"/>
            <a:ext cx="358448" cy="3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1FF06-9928-FE42-9FEA-E6C1E1F38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609" y="1731683"/>
            <a:ext cx="358449" cy="360000"/>
          </a:xfrm>
          <a:prstGeom prst="rect">
            <a:avLst/>
          </a:prstGeom>
        </p:spPr>
      </p:pic>
      <p:pic>
        <p:nvPicPr>
          <p:cNvPr id="11" name="Picture 10" descr="A drawing of a person&#10;&#10;Description automatically generated">
            <a:extLst>
              <a:ext uri="{FF2B5EF4-FFF2-40B4-BE49-F238E27FC236}">
                <a16:creationId xmlns:a16="http://schemas.microsoft.com/office/drawing/2014/main" id="{4C3AF9C9-5196-F34C-AD37-5FA026826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627" y="4242654"/>
            <a:ext cx="4008206" cy="2163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8F269E-7F7A-9B4F-9333-480591BF7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400" y="5626932"/>
            <a:ext cx="537674" cy="540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17FC23-CA0B-874C-90AB-469B369CE693}"/>
              </a:ext>
            </a:extLst>
          </p:cNvPr>
          <p:cNvCxnSpPr>
            <a:cxnSpLocks/>
            <a:stCxn id="34" idx="1"/>
            <a:endCxn id="12" idx="3"/>
          </p:cNvCxnSpPr>
          <p:nvPr/>
        </p:nvCxnSpPr>
        <p:spPr>
          <a:xfrm flipH="1">
            <a:off x="5738074" y="5896932"/>
            <a:ext cx="968459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1F865C-5FA1-F24F-9D3C-16551049BE2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533053" y="2253546"/>
            <a:ext cx="1516760" cy="2949856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6677A7-11B6-D044-A0CB-CEA9428B4BD9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294811" y="2253546"/>
            <a:ext cx="2868137" cy="2858385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rug, table&#10;&#10;Description automatically generated">
            <a:extLst>
              <a:ext uri="{FF2B5EF4-FFF2-40B4-BE49-F238E27FC236}">
                <a16:creationId xmlns:a16="http://schemas.microsoft.com/office/drawing/2014/main" id="{74082790-431B-2A40-AA95-9C01E72CC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9779" y="5281939"/>
            <a:ext cx="790088" cy="720000"/>
          </a:xfrm>
          <a:prstGeom prst="rect">
            <a:avLst/>
          </a:prstGeom>
        </p:spPr>
      </p:pic>
      <p:pic>
        <p:nvPicPr>
          <p:cNvPr id="18" name="Picture 17" descr="A picture containing rug, table&#10;&#10;Description automatically generated">
            <a:extLst>
              <a:ext uri="{FF2B5EF4-FFF2-40B4-BE49-F238E27FC236}">
                <a16:creationId xmlns:a16="http://schemas.microsoft.com/office/drawing/2014/main" id="{5F354F67-ACD6-5F4E-A181-2EA242624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633" y="3680191"/>
            <a:ext cx="398994" cy="363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5396C6D-5A81-0742-B68E-442C4C4CD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533" y="5626932"/>
            <a:ext cx="537674" cy="540000"/>
          </a:xfrm>
          <a:prstGeom prst="rect">
            <a:avLst/>
          </a:prstGeom>
        </p:spPr>
      </p:pic>
      <p:pic>
        <p:nvPicPr>
          <p:cNvPr id="39" name="Picture 38" descr="A picture containing rug, table&#10;&#10;Description automatically generated">
            <a:extLst>
              <a:ext uri="{FF2B5EF4-FFF2-40B4-BE49-F238E27FC236}">
                <a16:creationId xmlns:a16="http://schemas.microsoft.com/office/drawing/2014/main" id="{714088E6-53C0-E846-80DA-D67CAFF15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710" y="3467008"/>
            <a:ext cx="398994" cy="363600"/>
          </a:xfrm>
          <a:prstGeom prst="rect">
            <a:avLst/>
          </a:prstGeom>
        </p:spPr>
      </p:pic>
      <p:pic>
        <p:nvPicPr>
          <p:cNvPr id="40" name="Picture 39" descr="A picture containing rug, table&#10;&#10;Description automatically generated">
            <a:extLst>
              <a:ext uri="{FF2B5EF4-FFF2-40B4-BE49-F238E27FC236}">
                <a16:creationId xmlns:a16="http://schemas.microsoft.com/office/drawing/2014/main" id="{8E64FCFC-9AC6-8F44-915C-B4DAC6CD2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0162" y="5460139"/>
            <a:ext cx="398994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6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EB49F10-DDA7-224E-93C9-69FACC9A37D0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07191F-B580-3E4F-8153-C6475F310A20}"/>
              </a:ext>
            </a:extLst>
          </p:cNvPr>
          <p:cNvSpPr/>
          <p:nvPr/>
        </p:nvSpPr>
        <p:spPr>
          <a:xfrm>
            <a:off x="2765487" y="189000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3C23-764C-A342-A300-C29B1D573830}"/>
              </a:ext>
            </a:extLst>
          </p:cNvPr>
          <p:cNvSpPr txBox="1"/>
          <p:nvPr/>
        </p:nvSpPr>
        <p:spPr>
          <a:xfrm>
            <a:off x="2765488" y="189000"/>
            <a:ext cx="589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Sorted and packed!</a:t>
            </a:r>
          </a:p>
        </p:txBody>
      </p:sp>
      <p:pic>
        <p:nvPicPr>
          <p:cNvPr id="20" name="Picture 19" descr="A picture containing drawing, man&#10;&#10;Description automatically generated">
            <a:extLst>
              <a:ext uri="{FF2B5EF4-FFF2-40B4-BE49-F238E27FC236}">
                <a16:creationId xmlns:a16="http://schemas.microsoft.com/office/drawing/2014/main" id="{6D909C29-2A5A-A54D-8F97-985DACE2A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9" y="813546"/>
            <a:ext cx="1320727" cy="144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0D11E2-7500-F74E-87D3-E48C5560F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88" y="813546"/>
            <a:ext cx="1409720" cy="144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9258EB-C9C3-8644-AFC8-2DE57ACFA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828" y="1781031"/>
            <a:ext cx="358448" cy="36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36D939-5228-6646-BC6F-D5AB21424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609" y="1731683"/>
            <a:ext cx="358449" cy="360000"/>
          </a:xfrm>
          <a:prstGeom prst="rect">
            <a:avLst/>
          </a:prstGeom>
        </p:spPr>
      </p:pic>
      <p:pic>
        <p:nvPicPr>
          <p:cNvPr id="24" name="Picture 23" descr="A drawing of a person&#10;&#10;Description automatically generated">
            <a:extLst>
              <a:ext uri="{FF2B5EF4-FFF2-40B4-BE49-F238E27FC236}">
                <a16:creationId xmlns:a16="http://schemas.microsoft.com/office/drawing/2014/main" id="{DBC6FA18-C487-D844-BBDE-6840146D5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209" y="4353235"/>
            <a:ext cx="4008206" cy="2163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4550B6E-1DA9-6F4B-8274-1C8FDC2EF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982" y="5737513"/>
            <a:ext cx="537674" cy="5400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847BA8-88F1-7E4A-96DA-5B52187D72AB}"/>
              </a:ext>
            </a:extLst>
          </p:cNvPr>
          <p:cNvCxnSpPr>
            <a:cxnSpLocks/>
            <a:stCxn id="25" idx="3"/>
            <a:endCxn id="31" idx="1"/>
          </p:cNvCxnSpPr>
          <p:nvPr/>
        </p:nvCxnSpPr>
        <p:spPr>
          <a:xfrm>
            <a:off x="4730656" y="6007513"/>
            <a:ext cx="968459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0BCB54-7ED8-4B43-B3F6-106EF36A3DA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533053" y="2253546"/>
            <a:ext cx="1690869" cy="2684039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31B78E-6231-E448-A692-DC0F79856BFF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331726" y="2253546"/>
            <a:ext cx="1831222" cy="2949856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DDAA451-7DAE-6E4F-9428-9800A992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115" y="5737513"/>
            <a:ext cx="537674" cy="54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09034BA-8C3E-D442-9B08-973572ACC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437" y="5699334"/>
            <a:ext cx="798511" cy="54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0C518EB-C874-8D41-96A6-5AA132F5E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4294" y="5620465"/>
            <a:ext cx="399256" cy="27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2E2DF65-8A09-A54D-A211-3C11C35E2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604" y="3592328"/>
            <a:ext cx="399256" cy="27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E5E92A4-9C7C-5F4A-A2E2-D1496D177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8329" y="3512830"/>
            <a:ext cx="399256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02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D33880-649B-5C4C-A3C4-69B3E3FD11F5}"/>
              </a:ext>
            </a:extLst>
          </p:cNvPr>
          <p:cNvSpPr/>
          <p:nvPr/>
        </p:nvSpPr>
        <p:spPr>
          <a:xfrm>
            <a:off x="2765487" y="189000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8B2BFC-E59B-F44F-B270-C196800AFF22}"/>
              </a:ext>
            </a:extLst>
          </p:cNvPr>
          <p:cNvSpPr txBox="1"/>
          <p:nvPr/>
        </p:nvSpPr>
        <p:spPr>
          <a:xfrm>
            <a:off x="2765487" y="189000"/>
            <a:ext cx="675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Sweet boxes delivered!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461A3-A2CC-6841-AE36-13880B283507}"/>
              </a:ext>
            </a:extLst>
          </p:cNvPr>
          <p:cNvCxnSpPr>
            <a:cxnSpLocks/>
            <a:stCxn id="32" idx="0"/>
            <a:endCxn id="23" idx="2"/>
          </p:cNvCxnSpPr>
          <p:nvPr/>
        </p:nvCxnSpPr>
        <p:spPr>
          <a:xfrm flipH="1" flipV="1">
            <a:off x="6961055" y="2951587"/>
            <a:ext cx="1053679" cy="1885621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C575EE-0135-554A-94DE-1572E25FC4C2}"/>
              </a:ext>
            </a:extLst>
          </p:cNvPr>
          <p:cNvCxnSpPr>
            <a:cxnSpLocks/>
            <a:stCxn id="29" idx="3"/>
            <a:endCxn id="23" idx="1"/>
          </p:cNvCxnSpPr>
          <p:nvPr/>
        </p:nvCxnSpPr>
        <p:spPr>
          <a:xfrm>
            <a:off x="4193416" y="1533546"/>
            <a:ext cx="2192206" cy="698041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55632C-73F8-A44C-BA3B-1772794747D0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7BC0FC4-982C-6647-9E61-BBA0F5045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622" y="1511587"/>
            <a:ext cx="1150866" cy="1440000"/>
          </a:xfrm>
          <a:prstGeom prst="rect">
            <a:avLst/>
          </a:prstGeom>
        </p:spPr>
      </p:pic>
      <p:pic>
        <p:nvPicPr>
          <p:cNvPr id="28" name="Picture 27" descr="A picture containing box&#10;&#10;Description automatically generated">
            <a:extLst>
              <a:ext uri="{FF2B5EF4-FFF2-40B4-BE49-F238E27FC236}">
                <a16:creationId xmlns:a16="http://schemas.microsoft.com/office/drawing/2014/main" id="{7C26BBB7-6539-AB47-AED7-0CF37E9B6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550" r="89985">
                        <a14:foregroundMark x1="8475" y1="54167" x2="7550" y2="55833"/>
                        <a14:foregroundMark x1="8629" y1="63750" x2="9168" y2="76250"/>
                        <a14:foregroundMark x1="14176" y1="80417" x2="14176" y2="83194"/>
                        <a14:foregroundMark x1="29045" y1="80556" x2="29353" y2="84444"/>
                        <a14:foregroundMark x1="81664" y1="58889" x2="89522" y2="42639"/>
                        <a14:foregroundMark x1="28659" y1="86528" x2="33051" y2="86944"/>
                        <a14:foregroundMark x1="79276" y1="80833" x2="81433" y2="76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0877" y="1387748"/>
            <a:ext cx="649000" cy="360000"/>
          </a:xfrm>
          <a:prstGeom prst="rect">
            <a:avLst/>
          </a:prstGeom>
        </p:spPr>
      </p:pic>
      <p:pic>
        <p:nvPicPr>
          <p:cNvPr id="29" name="Picture 28" descr="A picture containing drawing, man&#10;&#10;Description automatically generated">
            <a:extLst>
              <a:ext uri="{FF2B5EF4-FFF2-40B4-BE49-F238E27FC236}">
                <a16:creationId xmlns:a16="http://schemas.microsoft.com/office/drawing/2014/main" id="{1DD440D7-0F39-C74E-9AE8-5901B9DB9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2689" y="813546"/>
            <a:ext cx="1320727" cy="144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14016F0-619A-E045-A100-0E9D2F836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828" y="1781031"/>
            <a:ext cx="358448" cy="36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34CB8EA-5EE6-9646-8BAC-B822775C1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9874" y="4837208"/>
            <a:ext cx="1409720" cy="144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7A4434-FF48-DC4B-AD30-EDE54EEA5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6395" y="5755345"/>
            <a:ext cx="358449" cy="360000"/>
          </a:xfrm>
          <a:prstGeom prst="rect">
            <a:avLst/>
          </a:prstGeom>
        </p:spPr>
      </p:pic>
      <p:pic>
        <p:nvPicPr>
          <p:cNvPr id="36" name="Picture 35" descr="A picture containing box&#10;&#10;Description automatically generated">
            <a:extLst>
              <a:ext uri="{FF2B5EF4-FFF2-40B4-BE49-F238E27FC236}">
                <a16:creationId xmlns:a16="http://schemas.microsoft.com/office/drawing/2014/main" id="{668BFFCE-0C91-D94C-921E-D4C51D6F6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550" r="89985">
                        <a14:foregroundMark x1="8475" y1="54167" x2="7550" y2="55833"/>
                        <a14:foregroundMark x1="8629" y1="63750" x2="9168" y2="76250"/>
                        <a14:foregroundMark x1="14176" y1="80417" x2="14176" y2="83194"/>
                        <a14:foregroundMark x1="29045" y1="80556" x2="29353" y2="84444"/>
                        <a14:foregroundMark x1="81664" y1="58889" x2="89522" y2="42639"/>
                        <a14:foregroundMark x1="28659" y1="86528" x2="33051" y2="86944"/>
                        <a14:foregroundMark x1="79276" y1="80833" x2="81433" y2="76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7742" y="3534397"/>
            <a:ext cx="649000" cy="360000"/>
          </a:xfrm>
          <a:prstGeom prst="rect">
            <a:avLst/>
          </a:prstGeom>
        </p:spPr>
      </p:pic>
      <p:pic>
        <p:nvPicPr>
          <p:cNvPr id="37" name="Picture 36" descr="A drawing of a person&#10;&#10;Description automatically generated">
            <a:extLst>
              <a:ext uri="{FF2B5EF4-FFF2-40B4-BE49-F238E27FC236}">
                <a16:creationId xmlns:a16="http://schemas.microsoft.com/office/drawing/2014/main" id="{FB174F65-72A3-B849-B8B2-711D67C733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2890" y="4914445"/>
            <a:ext cx="2667691" cy="144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B6F727D-BF2B-724F-A6B2-A7F345699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7962" y="5831237"/>
            <a:ext cx="358449" cy="36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825219F-9851-014A-BBA3-CA949C383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7795" y="5815035"/>
            <a:ext cx="358449" cy="36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95AAC5-58D2-0D4F-A8A9-DEF2D092F660}"/>
              </a:ext>
            </a:extLst>
          </p:cNvPr>
          <p:cNvCxnSpPr>
            <a:cxnSpLocks/>
          </p:cNvCxnSpPr>
          <p:nvPr/>
        </p:nvCxnSpPr>
        <p:spPr>
          <a:xfrm flipV="1">
            <a:off x="5010877" y="2805627"/>
            <a:ext cx="1430934" cy="2628959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192E06-D003-8B45-AB95-6E8D589E3E06}"/>
              </a:ext>
            </a:extLst>
          </p:cNvPr>
          <p:cNvCxnSpPr>
            <a:cxnSpLocks/>
          </p:cNvCxnSpPr>
          <p:nvPr/>
        </p:nvCxnSpPr>
        <p:spPr>
          <a:xfrm flipV="1">
            <a:off x="4084320" y="2774319"/>
            <a:ext cx="2301302" cy="2278287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A picture containing box&#10;&#10;Description automatically generated">
            <a:extLst>
              <a:ext uri="{FF2B5EF4-FFF2-40B4-BE49-F238E27FC236}">
                <a16:creationId xmlns:a16="http://schemas.microsoft.com/office/drawing/2014/main" id="{B7D56EAA-75E4-C04E-BE50-8A74CA27F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550" r="89985">
                        <a14:foregroundMark x1="8475" y1="54167" x2="7550" y2="55833"/>
                        <a14:foregroundMark x1="8629" y1="63750" x2="9168" y2="76250"/>
                        <a14:foregroundMark x1="14176" y1="80417" x2="14176" y2="83194"/>
                        <a14:foregroundMark x1="29045" y1="80556" x2="29353" y2="84444"/>
                        <a14:foregroundMark x1="81664" y1="58889" x2="89522" y2="42639"/>
                        <a14:foregroundMark x1="28659" y1="86528" x2="33051" y2="86944"/>
                        <a14:foregroundMark x1="79276" y1="80833" x2="81433" y2="76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3325" y="4266414"/>
            <a:ext cx="649000" cy="360000"/>
          </a:xfrm>
          <a:prstGeom prst="rect">
            <a:avLst/>
          </a:prstGeom>
        </p:spPr>
      </p:pic>
      <p:pic>
        <p:nvPicPr>
          <p:cNvPr id="48" name="Picture 47" descr="A picture containing box&#10;&#10;Description automatically generated">
            <a:extLst>
              <a:ext uri="{FF2B5EF4-FFF2-40B4-BE49-F238E27FC236}">
                <a16:creationId xmlns:a16="http://schemas.microsoft.com/office/drawing/2014/main" id="{25CA49CC-6DB4-E241-B318-2BC554EDF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550" r="89985">
                        <a14:foregroundMark x1="8475" y1="54167" x2="7550" y2="55833"/>
                        <a14:foregroundMark x1="8629" y1="63750" x2="9168" y2="76250"/>
                        <a14:foregroundMark x1="14176" y1="80417" x2="14176" y2="83194"/>
                        <a14:foregroundMark x1="29045" y1="80556" x2="29353" y2="84444"/>
                        <a14:foregroundMark x1="81664" y1="58889" x2="89522" y2="42639"/>
                        <a14:foregroundMark x1="28659" y1="86528" x2="33051" y2="86944"/>
                        <a14:foregroundMark x1="79276" y1="80833" x2="81433" y2="76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2361" y="3739034"/>
            <a:ext cx="649000" cy="360000"/>
          </a:xfrm>
          <a:prstGeom prst="rect">
            <a:avLst/>
          </a:prstGeom>
        </p:spPr>
      </p:pic>
      <p:pic>
        <p:nvPicPr>
          <p:cNvPr id="53" name="Picture 52" descr="A picture containing box&#10;&#10;Description automatically generated">
            <a:extLst>
              <a:ext uri="{FF2B5EF4-FFF2-40B4-BE49-F238E27FC236}">
                <a16:creationId xmlns:a16="http://schemas.microsoft.com/office/drawing/2014/main" id="{38291339-F31F-D448-95E0-9E52ED3E1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7550" r="89985">
                        <a14:foregroundMark x1="8475" y1="54167" x2="7550" y2="55833"/>
                        <a14:foregroundMark x1="8629" y1="63750" x2="9168" y2="76250"/>
                        <a14:foregroundMark x1="14176" y1="80417" x2="14176" y2="83194"/>
                        <a14:foregroundMark x1="29045" y1="80556" x2="29353" y2="84444"/>
                        <a14:foregroundMark x1="81664" y1="58889" x2="89522" y2="42639"/>
                        <a14:foregroundMark x1="28659" y1="86528" x2="33051" y2="86944"/>
                        <a14:foregroundMark x1="79276" y1="80833" x2="81433" y2="76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1396" y="1265941"/>
            <a:ext cx="649000" cy="360000"/>
          </a:xfrm>
          <a:prstGeom prst="rect">
            <a:avLst/>
          </a:prstGeom>
        </p:spPr>
      </p:pic>
      <p:pic>
        <p:nvPicPr>
          <p:cNvPr id="54" name="Picture 53" descr="A picture containing box&#10;&#10;Description automatically generated">
            <a:extLst>
              <a:ext uri="{FF2B5EF4-FFF2-40B4-BE49-F238E27FC236}">
                <a16:creationId xmlns:a16="http://schemas.microsoft.com/office/drawing/2014/main" id="{12CA311C-5B10-6749-BD09-DC74BE838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7550" r="89985">
                        <a14:foregroundMark x1="8475" y1="54167" x2="7550" y2="55833"/>
                        <a14:foregroundMark x1="8629" y1="63750" x2="9168" y2="76250"/>
                        <a14:foregroundMark x1="14176" y1="80417" x2="14176" y2="83194"/>
                        <a14:foregroundMark x1="29045" y1="80556" x2="29353" y2="84444"/>
                        <a14:foregroundMark x1="81664" y1="58889" x2="89522" y2="42639"/>
                        <a14:foregroundMark x1="28659" y1="86528" x2="33051" y2="86944"/>
                        <a14:foregroundMark x1="79276" y1="80833" x2="81433" y2="76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3404" y="1152560"/>
            <a:ext cx="649000" cy="360000"/>
          </a:xfrm>
          <a:prstGeom prst="rect">
            <a:avLst/>
          </a:prstGeom>
        </p:spPr>
      </p:pic>
      <p:pic>
        <p:nvPicPr>
          <p:cNvPr id="55" name="Picture 54" descr="A picture containing box&#10;&#10;Description automatically generated">
            <a:extLst>
              <a:ext uri="{FF2B5EF4-FFF2-40B4-BE49-F238E27FC236}">
                <a16:creationId xmlns:a16="http://schemas.microsoft.com/office/drawing/2014/main" id="{CF81F41D-A317-2D4E-A41E-798799159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7550" r="89985">
                        <a14:foregroundMark x1="8475" y1="54167" x2="7550" y2="55833"/>
                        <a14:foregroundMark x1="8629" y1="63750" x2="9168" y2="76250"/>
                        <a14:foregroundMark x1="14176" y1="80417" x2="14176" y2="83194"/>
                        <a14:foregroundMark x1="29045" y1="80556" x2="29353" y2="84444"/>
                        <a14:foregroundMark x1="81664" y1="58889" x2="89522" y2="42639"/>
                        <a14:foregroundMark x1="28659" y1="86528" x2="33051" y2="86944"/>
                        <a14:foregroundMark x1="79276" y1="80833" x2="81433" y2="76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8556" y="1085941"/>
            <a:ext cx="649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82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F05403-8F67-7447-B383-3B48426C0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50" y="82550"/>
            <a:ext cx="66929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31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ffiti, room&#10;&#10;Description automatically generated">
            <a:extLst>
              <a:ext uri="{FF2B5EF4-FFF2-40B4-BE49-F238E27FC236}">
                <a16:creationId xmlns:a16="http://schemas.microsoft.com/office/drawing/2014/main" id="{F9521944-4EC4-A34B-9273-17AA56134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153" y="2281086"/>
            <a:ext cx="5881914" cy="40756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AD7D4A-D8EB-9A4A-B4A3-54EDBDFB71FA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81A81-71A9-2C43-BB73-AA6757B310F8}"/>
              </a:ext>
            </a:extLst>
          </p:cNvPr>
          <p:cNvSpPr/>
          <p:nvPr/>
        </p:nvSpPr>
        <p:spPr>
          <a:xfrm>
            <a:off x="2765487" y="189000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90BBD-A81B-9841-ABF3-923D7075EE9E}"/>
              </a:ext>
            </a:extLst>
          </p:cNvPr>
          <p:cNvSpPr txBox="1"/>
          <p:nvPr/>
        </p:nvSpPr>
        <p:spPr>
          <a:xfrm>
            <a:off x="2765487" y="189000"/>
            <a:ext cx="675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Akbar was very pleased with Birbal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50F82B90-639E-1048-A7A0-106E924F39B3}"/>
              </a:ext>
            </a:extLst>
          </p:cNvPr>
          <p:cNvSpPr/>
          <p:nvPr/>
        </p:nvSpPr>
        <p:spPr>
          <a:xfrm>
            <a:off x="4003828" y="801189"/>
            <a:ext cx="2553726" cy="1045367"/>
          </a:xfrm>
          <a:prstGeom prst="wedgeEllipseCallout">
            <a:avLst>
              <a:gd name="adj1" fmla="val -33587"/>
              <a:gd name="adj2" fmla="val 1508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Birbal, I am very happy with your service.</a:t>
            </a:r>
            <a:b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Here you go!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B45CE8A6-B749-5A45-9FF3-9945BA93249C}"/>
              </a:ext>
            </a:extLst>
          </p:cNvPr>
          <p:cNvSpPr/>
          <p:nvPr/>
        </p:nvSpPr>
        <p:spPr>
          <a:xfrm>
            <a:off x="6719299" y="1123406"/>
            <a:ext cx="2200768" cy="870767"/>
          </a:xfrm>
          <a:prstGeom prst="wedgeEllipseCallout">
            <a:avLst>
              <a:gd name="adj1" fmla="val -33246"/>
              <a:gd name="adj2" fmla="val 1442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you, my lord!</a:t>
            </a:r>
          </a:p>
        </p:txBody>
      </p:sp>
    </p:spTree>
    <p:extLst>
      <p:ext uri="{BB962C8B-B14F-4D97-AF65-F5344CB8AC3E}">
        <p14:creationId xmlns:p14="http://schemas.microsoft.com/office/powerpoint/2010/main" val="183754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04CAC4-0A2B-4445-AAEB-3152B87EC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71450"/>
            <a:ext cx="65786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2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38389C-FF89-FD42-9737-81B43284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074" y="152400"/>
            <a:ext cx="65151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41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4F65D6-4471-3B4C-ADBE-B60DFBCF1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951" y="146050"/>
            <a:ext cx="65913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79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FB946D7-1CA4-446E-8795-007CACFDE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2416F2-BC84-4D7C-80C6-6296C10C3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5338" y="981075"/>
            <a:ext cx="10601325" cy="4552949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0ED3D5-82A5-C147-A6CA-1D5EECDAD85B}"/>
              </a:ext>
            </a:extLst>
          </p:cNvPr>
          <p:cNvSpPr txBox="1"/>
          <p:nvPr/>
        </p:nvSpPr>
        <p:spPr>
          <a:xfrm>
            <a:off x="1537097" y="1428750"/>
            <a:ext cx="9117807" cy="2105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did Jaya learn?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BD797-A9EB-774C-9A0F-EA74F45F0B7F}"/>
              </a:ext>
            </a:extLst>
          </p:cNvPr>
          <p:cNvSpPr txBox="1"/>
          <p:nvPr/>
        </p:nvSpPr>
        <p:spPr>
          <a:xfrm>
            <a:off x="1537097" y="3960557"/>
            <a:ext cx="9117807" cy="1097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 re-visit.. But now in technical jargons…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30623A-AB89-4E04-AC9A-2BAFBF85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771366"/>
            <a:ext cx="54864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022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408F80-53AC-3B44-AD25-33146A6788CB}"/>
              </a:ext>
            </a:extLst>
          </p:cNvPr>
          <p:cNvSpPr/>
          <p:nvPr/>
        </p:nvSpPr>
        <p:spPr>
          <a:xfrm>
            <a:off x="2765487" y="189000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5BAD78F-1838-AF4C-8625-9DCF8F0D6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6D9B2"/>
              </a:clrFrom>
              <a:clrTo>
                <a:srgbClr val="F6D9B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3341" y="3301457"/>
            <a:ext cx="2551499" cy="32400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3F76CE7-8A05-D249-B4B5-660CBFF9B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46" y="3126879"/>
            <a:ext cx="2430000" cy="3240000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3E2CFBB9-F608-D643-B8E9-CABF675E3838}"/>
              </a:ext>
            </a:extLst>
          </p:cNvPr>
          <p:cNvSpPr/>
          <p:nvPr/>
        </p:nvSpPr>
        <p:spPr>
          <a:xfrm>
            <a:off x="4352170" y="1050334"/>
            <a:ext cx="3354915" cy="853779"/>
          </a:xfrm>
          <a:prstGeom prst="wedgeEllipseCallout">
            <a:avLst>
              <a:gd name="adj1" fmla="val -33587"/>
              <a:gd name="adj2" fmla="val 1508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sz="15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 different sweet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b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5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sz="15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 evening</a:t>
            </a:r>
            <a:endParaRPr lang="en-US" sz="1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18ADA-524D-2E4B-8F3C-624021678ABF}"/>
              </a:ext>
            </a:extLst>
          </p:cNvPr>
          <p:cNvSpPr txBox="1"/>
          <p:nvPr/>
        </p:nvSpPr>
        <p:spPr>
          <a:xfrm>
            <a:off x="2765487" y="189000"/>
            <a:ext cx="645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 has a job that cannot potentially run in a single machine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76A972-F912-BB4C-8281-50907F28549B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085F9-4D72-2A4B-A652-74A872E17DB3}"/>
              </a:ext>
            </a:extLst>
          </p:cNvPr>
          <p:cNvSpPr txBox="1"/>
          <p:nvPr/>
        </p:nvSpPr>
        <p:spPr>
          <a:xfrm>
            <a:off x="3768548" y="2688187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Developer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9CF401-FFB3-F64E-AB6B-74362379862B}"/>
              </a:ext>
            </a:extLst>
          </p:cNvPr>
          <p:cNvSpPr txBox="1"/>
          <p:nvPr/>
        </p:nvSpPr>
        <p:spPr>
          <a:xfrm>
            <a:off x="6790743" y="2688187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Spark Driver</a:t>
            </a:r>
          </a:p>
        </p:txBody>
      </p:sp>
    </p:spTree>
    <p:extLst>
      <p:ext uri="{BB962C8B-B14F-4D97-AF65-F5344CB8AC3E}">
        <p14:creationId xmlns:p14="http://schemas.microsoft.com/office/powerpoint/2010/main" val="51415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2FEABC-EA69-4D42-841D-9B57019BA17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826450" y="3338222"/>
            <a:ext cx="3243600" cy="3242474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82628DC-13E0-944C-851F-F9B73F455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784" b="7404"/>
          <a:stretch/>
        </p:blipFill>
        <p:spPr>
          <a:xfrm>
            <a:off x="3552310" y="2862564"/>
            <a:ext cx="1413696" cy="2396389"/>
          </a:xfrm>
          <a:prstGeom prst="rect">
            <a:avLst/>
          </a:prstGeom>
        </p:spPr>
      </p:pic>
      <p:sp>
        <p:nvSpPr>
          <p:cNvPr id="10" name="Cloud Callout 9">
            <a:extLst>
              <a:ext uri="{FF2B5EF4-FFF2-40B4-BE49-F238E27FC236}">
                <a16:creationId xmlns:a16="http://schemas.microsoft.com/office/drawing/2014/main" id="{E02CDCFD-1F97-3B4F-BF26-466D41859860}"/>
              </a:ext>
            </a:extLst>
          </p:cNvPr>
          <p:cNvSpPr/>
          <p:nvPr/>
        </p:nvSpPr>
        <p:spPr>
          <a:xfrm>
            <a:off x="2923844" y="2483159"/>
            <a:ext cx="2679700" cy="2880000"/>
          </a:xfrm>
          <a:prstGeom prst="cloudCallout">
            <a:avLst>
              <a:gd name="adj1" fmla="val 89051"/>
              <a:gd name="adj2" fmla="val -243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1B7796-0972-9741-8144-59E104FDF4B3}"/>
              </a:ext>
            </a:extLst>
          </p:cNvPr>
          <p:cNvSpPr/>
          <p:nvPr/>
        </p:nvSpPr>
        <p:spPr>
          <a:xfrm>
            <a:off x="2752298" y="188999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802A35-EF38-DC47-8A95-1873CA0FDA0D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9D6A43-A2C3-DD41-8241-F981C1F4777E}"/>
              </a:ext>
            </a:extLst>
          </p:cNvPr>
          <p:cNvSpPr txBox="1"/>
          <p:nvPr/>
        </p:nvSpPr>
        <p:spPr>
          <a:xfrm>
            <a:off x="2739110" y="226499"/>
            <a:ext cx="633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Spark Driver gets help from Cluster Manager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6D021-EF43-5647-A7C0-321C5A5E1313}"/>
              </a:ext>
            </a:extLst>
          </p:cNvPr>
          <p:cNvSpPr txBox="1"/>
          <p:nvPr/>
        </p:nvSpPr>
        <p:spPr>
          <a:xfrm>
            <a:off x="3194603" y="1929161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Cluster</a:t>
            </a:r>
            <a:r>
              <a:rPr lang="en-US" b="1" dirty="0">
                <a:latin typeface="American Typewriter" panose="02090604020004020304" pitchFamily="18" charset="77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Manager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44FF72-06B8-8142-AAF6-E1E90C1AA6C0}"/>
              </a:ext>
            </a:extLst>
          </p:cNvPr>
          <p:cNvSpPr txBox="1"/>
          <p:nvPr/>
        </p:nvSpPr>
        <p:spPr>
          <a:xfrm>
            <a:off x="6926865" y="1929161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Spark Driver</a:t>
            </a:r>
          </a:p>
        </p:txBody>
      </p:sp>
    </p:spTree>
    <p:extLst>
      <p:ext uri="{BB962C8B-B14F-4D97-AF65-F5344CB8AC3E}">
        <p14:creationId xmlns:p14="http://schemas.microsoft.com/office/powerpoint/2010/main" val="1048734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C53F9D-60A3-3B47-A349-1A54CD1C8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784" b="7404"/>
          <a:stretch/>
        </p:blipFill>
        <p:spPr>
          <a:xfrm>
            <a:off x="3478500" y="2552817"/>
            <a:ext cx="1911366" cy="3240000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F503471-97F7-D249-9963-EF6E040CB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11" b="96805" l="2747" r="89011">
                        <a14:foregroundMark x1="46703" y1="89286" x2="67033" y2="93609"/>
                        <a14:foregroundMark x1="47253" y1="88158" x2="51648" y2="92105"/>
                        <a14:foregroundMark x1="39560" y1="56579" x2="39011" y2="53947"/>
                        <a14:foregroundMark x1="65385" y1="8835" x2="30220" y2="12218"/>
                        <a14:foregroundMark x1="30220" y1="12218" x2="65934" y2="9211"/>
                        <a14:foregroundMark x1="32967" y1="56579" x2="24176" y2="54511"/>
                        <a14:foregroundMark x1="84066" y1="29135" x2="62637" y2="30263"/>
                        <a14:foregroundMark x1="67033" y1="96617" x2="31319" y2="94925"/>
                        <a14:foregroundMark x1="31319" y1="94925" x2="65385" y2="96805"/>
                        <a14:foregroundMark x1="12637" y1="73496" x2="2747" y2="82519"/>
                        <a14:foregroundMark x1="3846" y1="78947" x2="4945" y2="810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047844" y="2552817"/>
            <a:ext cx="983063" cy="324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30817F-D8F9-8148-8C0A-180A0A82CC6A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CB7EA2-DBC9-C94A-9DD3-22F29805FFD9}"/>
              </a:ext>
            </a:extLst>
          </p:cNvPr>
          <p:cNvSpPr/>
          <p:nvPr/>
        </p:nvSpPr>
        <p:spPr>
          <a:xfrm>
            <a:off x="2752298" y="188999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55A342-F812-8046-A2A6-72AFEDCDD282}"/>
              </a:ext>
            </a:extLst>
          </p:cNvPr>
          <p:cNvSpPr txBox="1"/>
          <p:nvPr/>
        </p:nvSpPr>
        <p:spPr>
          <a:xfrm>
            <a:off x="2739110" y="226499"/>
            <a:ext cx="633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Manager appoints Application Master to manage this job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8EF5B-952F-B14C-B085-040D5C71127C}"/>
              </a:ext>
            </a:extLst>
          </p:cNvPr>
          <p:cNvSpPr txBox="1"/>
          <p:nvPr/>
        </p:nvSpPr>
        <p:spPr>
          <a:xfrm>
            <a:off x="3551654" y="1998819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Cluster</a:t>
            </a:r>
            <a:r>
              <a:rPr lang="en-US" b="1" dirty="0">
                <a:latin typeface="American Typewriter" panose="02090604020004020304" pitchFamily="18" charset="77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Manager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6E783B-1966-F344-B8D2-D122FD9912D6}"/>
              </a:ext>
            </a:extLst>
          </p:cNvPr>
          <p:cNvSpPr txBox="1"/>
          <p:nvPr/>
        </p:nvSpPr>
        <p:spPr>
          <a:xfrm>
            <a:off x="6324330" y="1998819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Application Master</a:t>
            </a:r>
          </a:p>
        </p:txBody>
      </p:sp>
    </p:spTree>
    <p:extLst>
      <p:ext uri="{BB962C8B-B14F-4D97-AF65-F5344CB8AC3E}">
        <p14:creationId xmlns:p14="http://schemas.microsoft.com/office/powerpoint/2010/main" val="2512192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E941DA-2FFC-B04C-81B0-76637F99C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11" b="96805" l="2747" r="89011">
                        <a14:foregroundMark x1="46703" y1="89286" x2="67033" y2="93609"/>
                        <a14:foregroundMark x1="47253" y1="88158" x2="51648" y2="92105"/>
                        <a14:foregroundMark x1="39560" y1="56579" x2="39011" y2="53947"/>
                        <a14:foregroundMark x1="65385" y1="8835" x2="30220" y2="12218"/>
                        <a14:foregroundMark x1="30220" y1="12218" x2="65934" y2="9211"/>
                        <a14:foregroundMark x1="32967" y1="56579" x2="24176" y2="54511"/>
                        <a14:foregroundMark x1="84066" y1="29135" x2="62637" y2="30263"/>
                        <a14:foregroundMark x1="67033" y1="96617" x2="31319" y2="94925"/>
                        <a14:foregroundMark x1="31319" y1="94925" x2="65385" y2="96805"/>
                        <a14:foregroundMark x1="12637" y1="73496" x2="2747" y2="82519"/>
                        <a14:foregroundMark x1="3846" y1="78947" x2="4945" y2="810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4604" y="3195532"/>
            <a:ext cx="983063" cy="3240000"/>
          </a:xfrm>
          <a:prstGeom prst="rect">
            <a:avLst/>
          </a:prstGeom>
        </p:spPr>
      </p:pic>
      <p:pic>
        <p:nvPicPr>
          <p:cNvPr id="7" name="Picture 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8429ECC3-9097-F442-84AC-FFEF32C8E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377" y="3195532"/>
            <a:ext cx="1790726" cy="3240000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E7E9831E-31EE-7945-8F81-F6B55338C135}"/>
              </a:ext>
            </a:extLst>
          </p:cNvPr>
          <p:cNvSpPr/>
          <p:nvPr/>
        </p:nvSpPr>
        <p:spPr>
          <a:xfrm>
            <a:off x="4043621" y="3608825"/>
            <a:ext cx="2990801" cy="1397068"/>
          </a:xfrm>
          <a:prstGeom prst="wedgeEllipseCallout">
            <a:avLst>
              <a:gd name="adj1" fmla="val 57233"/>
              <a:gd name="adj2" fmla="val 24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Resources required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b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chefs with 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stoves each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857C36-7EE6-074B-AD47-93A8B0233CCB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E98610-36C7-424E-AA2D-6FEBC57D7EFB}"/>
              </a:ext>
            </a:extLst>
          </p:cNvPr>
          <p:cNvSpPr/>
          <p:nvPr/>
        </p:nvSpPr>
        <p:spPr>
          <a:xfrm>
            <a:off x="2752298" y="188999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D9B2B0-71B1-7E49-B5E0-25D68F5BB9A7}"/>
              </a:ext>
            </a:extLst>
          </p:cNvPr>
          <p:cNvSpPr txBox="1"/>
          <p:nvPr/>
        </p:nvSpPr>
        <p:spPr>
          <a:xfrm>
            <a:off x="2739110" y="226499"/>
            <a:ext cx="633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Spark Driver negotiates for resources with Application Master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D944E-F23B-0A42-95A5-233629D77117}"/>
              </a:ext>
            </a:extLst>
          </p:cNvPr>
          <p:cNvSpPr txBox="1"/>
          <p:nvPr/>
        </p:nvSpPr>
        <p:spPr>
          <a:xfrm>
            <a:off x="2972890" y="2862921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Application Master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FBB410-296F-7448-BE61-36DF3CD42EDA}"/>
              </a:ext>
            </a:extLst>
          </p:cNvPr>
          <p:cNvSpPr txBox="1"/>
          <p:nvPr/>
        </p:nvSpPr>
        <p:spPr>
          <a:xfrm>
            <a:off x="6961699" y="277739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Spark Driver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9EAE88-7BBC-B742-BB0C-4125976E41E8}"/>
              </a:ext>
            </a:extLst>
          </p:cNvPr>
          <p:cNvSpPr txBox="1"/>
          <p:nvPr/>
        </p:nvSpPr>
        <p:spPr>
          <a:xfrm>
            <a:off x="3012886" y="810599"/>
            <a:ext cx="5756646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Note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Application master is just a </a:t>
            </a:r>
            <a:r>
              <a:rPr lang="en-US" i="1" dirty="0"/>
              <a:t>coordinator</a:t>
            </a:r>
            <a:r>
              <a:rPr lang="en-US" dirty="0"/>
              <a:t>.</a:t>
            </a:r>
          </a:p>
          <a:p>
            <a:r>
              <a:rPr lang="en-US" dirty="0"/>
              <a:t>Resources are </a:t>
            </a:r>
            <a:r>
              <a:rPr lang="en-US" i="1" dirty="0"/>
              <a:t>owned</a:t>
            </a:r>
            <a:r>
              <a:rPr lang="en-US" dirty="0"/>
              <a:t> by Cluster Manager.</a:t>
            </a:r>
            <a:br>
              <a:rPr lang="en-US" dirty="0"/>
            </a:br>
            <a:r>
              <a:rPr lang="en-US" dirty="0"/>
              <a:t>He must request the resources from Cluster Manager only!</a:t>
            </a:r>
          </a:p>
        </p:txBody>
      </p:sp>
    </p:spTree>
    <p:extLst>
      <p:ext uri="{BB962C8B-B14F-4D97-AF65-F5344CB8AC3E}">
        <p14:creationId xmlns:p14="http://schemas.microsoft.com/office/powerpoint/2010/main" val="408810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4A09E1-AB33-1441-893F-B3852B523D1A}"/>
              </a:ext>
            </a:extLst>
          </p:cNvPr>
          <p:cNvSpPr/>
          <p:nvPr/>
        </p:nvSpPr>
        <p:spPr>
          <a:xfrm>
            <a:off x="2765487" y="189000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E3E45-2AFA-7342-A5D0-D93C2B89CF6C}"/>
              </a:ext>
            </a:extLst>
          </p:cNvPr>
          <p:cNvSpPr txBox="1"/>
          <p:nvPr/>
        </p:nvSpPr>
        <p:spPr>
          <a:xfrm>
            <a:off x="2776375" y="205716"/>
            <a:ext cx="675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Restaurant</a:t>
            </a:r>
            <a:r>
              <a:rPr lang="en-US" dirty="0"/>
              <a:t>: Physical worker; </a:t>
            </a:r>
            <a:r>
              <a:rPr lang="en-US" b="1" dirty="0"/>
              <a:t>Cook</a:t>
            </a:r>
            <a:r>
              <a:rPr lang="en-US" dirty="0"/>
              <a:t>: Executor; </a:t>
            </a:r>
            <a:r>
              <a:rPr lang="en-US" b="1" dirty="0"/>
              <a:t>Stove</a:t>
            </a:r>
            <a:r>
              <a:rPr lang="en-US" dirty="0"/>
              <a:t>: Cores !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CB87CC-9177-584D-AA0F-2948B525A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051" y="4520769"/>
            <a:ext cx="1075345" cy="1080000"/>
          </a:xfrm>
          <a:prstGeom prst="rect">
            <a:avLst/>
          </a:prstGeom>
        </p:spPr>
      </p:pic>
      <p:pic>
        <p:nvPicPr>
          <p:cNvPr id="23" name="Picture 22" descr="A picture containing lamp, food&#10;&#10;Description automatically generated">
            <a:extLst>
              <a:ext uri="{FF2B5EF4-FFF2-40B4-BE49-F238E27FC236}">
                <a16:creationId xmlns:a16="http://schemas.microsoft.com/office/drawing/2014/main" id="{23DA1DF9-5792-0E4D-9147-7D943DE88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604" y="4504372"/>
            <a:ext cx="1219920" cy="108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EFD0FE0-47E4-2843-AAD4-04706EC8500A}"/>
              </a:ext>
            </a:extLst>
          </p:cNvPr>
          <p:cNvSpPr txBox="1"/>
          <p:nvPr/>
        </p:nvSpPr>
        <p:spPr>
          <a:xfrm>
            <a:off x="3194203" y="1012079"/>
            <a:ext cx="117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Workers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D96298-AA9E-9E4B-AF0E-6FF5988469A1}"/>
              </a:ext>
            </a:extLst>
          </p:cNvPr>
          <p:cNvSpPr txBox="1"/>
          <p:nvPr/>
        </p:nvSpPr>
        <p:spPr>
          <a:xfrm>
            <a:off x="3378901" y="3818560"/>
            <a:ext cx="136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Executors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C2D2EA-22F2-004F-A916-57422D778D04}"/>
              </a:ext>
            </a:extLst>
          </p:cNvPr>
          <p:cNvSpPr txBox="1"/>
          <p:nvPr/>
        </p:nvSpPr>
        <p:spPr>
          <a:xfrm>
            <a:off x="6510809" y="385445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Cores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B63F71E-E089-444A-9AC1-01F845347BF7}"/>
              </a:ext>
            </a:extLst>
          </p:cNvPr>
          <p:cNvSpPr/>
          <p:nvPr/>
        </p:nvSpPr>
        <p:spPr>
          <a:xfrm>
            <a:off x="3037109" y="839027"/>
            <a:ext cx="6054640" cy="242042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453AB53-8D4B-BA40-BFEC-E932EEA5BAD6}"/>
              </a:ext>
            </a:extLst>
          </p:cNvPr>
          <p:cNvSpPr/>
          <p:nvPr/>
        </p:nvSpPr>
        <p:spPr>
          <a:xfrm>
            <a:off x="3194203" y="3679890"/>
            <a:ext cx="2745043" cy="242042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picture containing drawing, man&#10;&#10;Description automatically generated">
            <a:extLst>
              <a:ext uri="{FF2B5EF4-FFF2-40B4-BE49-F238E27FC236}">
                <a16:creationId xmlns:a16="http://schemas.microsoft.com/office/drawing/2014/main" id="{8DC0EAB2-A181-5F41-B418-341CF31C1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648" y="1904349"/>
            <a:ext cx="990545" cy="108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1275437-B63E-EA4F-A070-3266D2356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573" y="1904349"/>
            <a:ext cx="1057290" cy="1080000"/>
          </a:xfrm>
          <a:prstGeom prst="rect">
            <a:avLst/>
          </a:prstGeom>
        </p:spPr>
      </p:pic>
      <p:pic>
        <p:nvPicPr>
          <p:cNvPr id="32" name="Picture 31" descr="A drawing of a person&#10;&#10;Description automatically generated">
            <a:extLst>
              <a:ext uri="{FF2B5EF4-FFF2-40B4-BE49-F238E27FC236}">
                <a16:creationId xmlns:a16="http://schemas.microsoft.com/office/drawing/2014/main" id="{069F1FCB-03D5-B44F-964B-7E351A52E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379" y="1904349"/>
            <a:ext cx="2000768" cy="108000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DDF13D8-7F23-1A4A-9389-CB7970EC88AE}"/>
              </a:ext>
            </a:extLst>
          </p:cNvPr>
          <p:cNvSpPr/>
          <p:nvPr/>
        </p:nvSpPr>
        <p:spPr>
          <a:xfrm>
            <a:off x="6194031" y="3679889"/>
            <a:ext cx="2745043" cy="242042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85AF69-E327-E845-B869-58822257286B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4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CA0834-EA36-5946-AED4-CB70E9D07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82550"/>
            <a:ext cx="66675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96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1D9CFA-9841-2F4A-B3A6-7611AD3F5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522" y="3429000"/>
            <a:ext cx="2505554" cy="251640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557767-F9B0-9040-8664-0FDD78E64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84252" y="3026554"/>
            <a:ext cx="1641600" cy="3240000"/>
          </a:xfrm>
          <a:prstGeom prst="rect">
            <a:avLst/>
          </a:prstGeom>
        </p:spPr>
      </p:pic>
      <p:pic>
        <p:nvPicPr>
          <p:cNvPr id="8" name="Picture 7" descr="A picture containing plane, knife, airplane, flying&#10;&#10;Description automatically generated">
            <a:extLst>
              <a:ext uri="{FF2B5EF4-FFF2-40B4-BE49-F238E27FC236}">
                <a16:creationId xmlns:a16="http://schemas.microsoft.com/office/drawing/2014/main" id="{A3D4671B-4B3F-EA48-A91E-68FD9E92E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79836"/>
            <a:ext cx="760320" cy="7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11876A-3E67-9145-9F67-58C287EDE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024" y="973768"/>
            <a:ext cx="686315" cy="72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CB9F9C-6BC7-7D47-BA7F-B872E7EF9747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12D216-CAE1-0B4D-988D-29EC85DCDCEC}"/>
              </a:ext>
            </a:extLst>
          </p:cNvPr>
          <p:cNvSpPr/>
          <p:nvPr/>
        </p:nvSpPr>
        <p:spPr>
          <a:xfrm>
            <a:off x="2765487" y="189000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654BCA-28ED-5D43-A42D-974CF45E3F1C}"/>
              </a:ext>
            </a:extLst>
          </p:cNvPr>
          <p:cNvSpPr txBox="1"/>
          <p:nvPr/>
        </p:nvSpPr>
        <p:spPr>
          <a:xfrm>
            <a:off x="2765487" y="189000"/>
            <a:ext cx="675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Spark Driver sends the code and data location to every executor!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7E595DDC-BD9C-5A42-99CE-AC8AF57D877C}"/>
              </a:ext>
            </a:extLst>
          </p:cNvPr>
          <p:cNvCxnSpPr>
            <a:cxnSpLocks/>
            <a:stCxn id="14" idx="0"/>
            <a:endCxn id="16" idx="0"/>
          </p:cNvCxnSpPr>
          <p:nvPr/>
        </p:nvCxnSpPr>
        <p:spPr>
          <a:xfrm rot="16200000" flipH="1">
            <a:off x="5985831" y="1098836"/>
            <a:ext cx="109535" cy="3071096"/>
          </a:xfrm>
          <a:prstGeom prst="curvedConnector3">
            <a:avLst>
              <a:gd name="adj1" fmla="val -749334"/>
            </a:avLst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C73518-7ED1-494E-9EE7-581E521D2E25}"/>
              </a:ext>
            </a:extLst>
          </p:cNvPr>
          <p:cNvSpPr txBox="1"/>
          <p:nvPr/>
        </p:nvSpPr>
        <p:spPr>
          <a:xfrm>
            <a:off x="3135542" y="1149102"/>
            <a:ext cx="145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location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090DE-0F78-AE46-82B6-4B31154327C6}"/>
              </a:ext>
            </a:extLst>
          </p:cNvPr>
          <p:cNvSpPr txBox="1"/>
          <p:nvPr/>
        </p:nvSpPr>
        <p:spPr>
          <a:xfrm>
            <a:off x="7214594" y="1149102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49BEE5-5434-8E4A-A148-5E720E4A8F69}"/>
              </a:ext>
            </a:extLst>
          </p:cNvPr>
          <p:cNvSpPr txBox="1"/>
          <p:nvPr/>
        </p:nvSpPr>
        <p:spPr>
          <a:xfrm>
            <a:off x="3656100" y="2579617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Spark Driver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5DB576-D902-0340-9DA7-E79761EA5FBA}"/>
              </a:ext>
            </a:extLst>
          </p:cNvPr>
          <p:cNvSpPr txBox="1"/>
          <p:nvPr/>
        </p:nvSpPr>
        <p:spPr>
          <a:xfrm>
            <a:off x="6952322" y="2689152"/>
            <a:ext cx="124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Executor</a:t>
            </a:r>
          </a:p>
        </p:txBody>
      </p:sp>
    </p:spTree>
    <p:extLst>
      <p:ext uri="{BB962C8B-B14F-4D97-AF65-F5344CB8AC3E}">
        <p14:creationId xmlns:p14="http://schemas.microsoft.com/office/powerpoint/2010/main" val="2236544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icture containing drawing, man&#10;&#10;Description automatically generated">
            <a:extLst>
              <a:ext uri="{FF2B5EF4-FFF2-40B4-BE49-F238E27FC236}">
                <a16:creationId xmlns:a16="http://schemas.microsoft.com/office/drawing/2014/main" id="{4C28290C-F85C-D04D-9D26-4C7A0CE6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8" y="813546"/>
            <a:ext cx="2641454" cy="2880000"/>
          </a:xfrm>
          <a:prstGeom prst="rect">
            <a:avLst/>
          </a:prstGeom>
        </p:spPr>
      </p:pic>
      <p:pic>
        <p:nvPicPr>
          <p:cNvPr id="89" name="Picture 88" descr="A tray of cookies&#10;&#10;Description automatically generated">
            <a:extLst>
              <a:ext uri="{FF2B5EF4-FFF2-40B4-BE49-F238E27FC236}">
                <a16:creationId xmlns:a16="http://schemas.microsoft.com/office/drawing/2014/main" id="{EFB33B4A-390D-264A-9B77-DB1A3784B3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499" b="10499"/>
          <a:stretch/>
        </p:blipFill>
        <p:spPr>
          <a:xfrm flipH="1">
            <a:off x="5325076" y="2534843"/>
            <a:ext cx="923077" cy="720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903C6D2-DCB0-FB4C-A65D-A9D3EE4D1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517" y="3693546"/>
            <a:ext cx="2819440" cy="2880000"/>
          </a:xfrm>
          <a:prstGeom prst="rect">
            <a:avLst/>
          </a:prstGeom>
        </p:spPr>
      </p:pic>
      <p:pic>
        <p:nvPicPr>
          <p:cNvPr id="90" name="Picture 89" descr="A tray of cookies&#10;&#10;Description automatically generated">
            <a:extLst>
              <a:ext uri="{FF2B5EF4-FFF2-40B4-BE49-F238E27FC236}">
                <a16:creationId xmlns:a16="http://schemas.microsoft.com/office/drawing/2014/main" id="{A2276D4C-546F-BA44-82D3-0FE88F35A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499" b="10499"/>
          <a:stretch/>
        </p:blipFill>
        <p:spPr>
          <a:xfrm flipH="1">
            <a:off x="6428472" y="3373974"/>
            <a:ext cx="923077" cy="720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16F5198-FB31-AE48-A3D9-8A70EC7223EE}"/>
              </a:ext>
            </a:extLst>
          </p:cNvPr>
          <p:cNvSpPr/>
          <p:nvPr/>
        </p:nvSpPr>
        <p:spPr>
          <a:xfrm>
            <a:off x="2765487" y="189000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 descr="A tray of cookies&#10;&#10;Description automatically generated">
            <a:extLst>
              <a:ext uri="{FF2B5EF4-FFF2-40B4-BE49-F238E27FC236}">
                <a16:creationId xmlns:a16="http://schemas.microsoft.com/office/drawing/2014/main" id="{D0E4C95F-7920-AB42-9B1C-B911E6DC05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499" b="10499"/>
          <a:stretch/>
        </p:blipFill>
        <p:spPr>
          <a:xfrm flipH="1">
            <a:off x="7869745" y="2444454"/>
            <a:ext cx="923077" cy="720000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4119028E-4C10-6D44-9750-9E27E305D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009" y="992396"/>
            <a:ext cx="1029473" cy="1080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A983BDA-EA36-4147-B6ED-E509B79191FA}"/>
              </a:ext>
            </a:extLst>
          </p:cNvPr>
          <p:cNvSpPr txBox="1"/>
          <p:nvPr/>
        </p:nvSpPr>
        <p:spPr>
          <a:xfrm>
            <a:off x="2765487" y="189000"/>
            <a:ext cx="675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executor reads data from data-store!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49E3BB5-C9FB-3A46-AE4A-DAEBC639C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916" y="2653974"/>
            <a:ext cx="716896" cy="72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BD56F2-6A27-0748-A01F-99DFADF6E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788" y="5477093"/>
            <a:ext cx="716897" cy="7200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59C7F34-FADD-DF4B-992D-706C2FA34845}"/>
              </a:ext>
            </a:extLst>
          </p:cNvPr>
          <p:cNvCxnSpPr>
            <a:cxnSpLocks/>
            <a:stCxn id="122" idx="2"/>
            <a:endCxn id="47" idx="0"/>
          </p:cNvCxnSpPr>
          <p:nvPr/>
        </p:nvCxnSpPr>
        <p:spPr>
          <a:xfrm flipH="1">
            <a:off x="7779237" y="2072396"/>
            <a:ext cx="90509" cy="162115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A tray of cookies&#10;&#10;Description automatically generated">
            <a:extLst>
              <a:ext uri="{FF2B5EF4-FFF2-40B4-BE49-F238E27FC236}">
                <a16:creationId xmlns:a16="http://schemas.microsoft.com/office/drawing/2014/main" id="{7D830400-7AF1-BA44-A178-00C8A6E97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499" b="10499"/>
          <a:stretch/>
        </p:blipFill>
        <p:spPr>
          <a:xfrm flipH="1">
            <a:off x="5723612" y="1262944"/>
            <a:ext cx="923077" cy="720000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055085C-B20B-2B45-84E1-96E7180F0BD2}"/>
              </a:ext>
            </a:extLst>
          </p:cNvPr>
          <p:cNvCxnSpPr>
            <a:cxnSpLocks/>
            <a:stCxn id="122" idx="1"/>
            <a:endCxn id="43" idx="3"/>
          </p:cNvCxnSpPr>
          <p:nvPr/>
        </p:nvCxnSpPr>
        <p:spPr>
          <a:xfrm flipH="1">
            <a:off x="5514142" y="1532396"/>
            <a:ext cx="1840867" cy="72115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A drawing of a person&#10;&#10;Description automatically generated">
            <a:extLst>
              <a:ext uri="{FF2B5EF4-FFF2-40B4-BE49-F238E27FC236}">
                <a16:creationId xmlns:a16="http://schemas.microsoft.com/office/drawing/2014/main" id="{9F69F713-4B4C-BA48-B59C-06F6515FA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487" y="4521004"/>
            <a:ext cx="3648067" cy="1969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B59533-1E28-104A-88CA-E08125C4C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586" y="5644819"/>
            <a:ext cx="716897" cy="720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1F02AB0-AF3A-264D-BE15-96910AEED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050" y="5644819"/>
            <a:ext cx="716897" cy="720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191D7A1-BE81-2E4B-B412-0FB17F1E4EB7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FDF7AE2-11E3-DC47-9A7F-DC9BC1F3910E}"/>
              </a:ext>
            </a:extLst>
          </p:cNvPr>
          <p:cNvCxnSpPr>
            <a:cxnSpLocks/>
          </p:cNvCxnSpPr>
          <p:nvPr/>
        </p:nvCxnSpPr>
        <p:spPr>
          <a:xfrm flipH="1">
            <a:off x="5368947" y="2072396"/>
            <a:ext cx="1986061" cy="3135214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3DD501D-D919-1F4A-BB71-AE6D520266AC}"/>
              </a:ext>
            </a:extLst>
          </p:cNvPr>
          <p:cNvCxnSpPr>
            <a:cxnSpLocks/>
          </p:cNvCxnSpPr>
          <p:nvPr/>
        </p:nvCxnSpPr>
        <p:spPr>
          <a:xfrm flipH="1">
            <a:off x="4379520" y="2046059"/>
            <a:ext cx="2975488" cy="2918239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6543EE-D4A1-CA4B-BA78-A0CF65BFB63C}"/>
              </a:ext>
            </a:extLst>
          </p:cNvPr>
          <p:cNvSpPr txBox="1"/>
          <p:nvPr/>
        </p:nvSpPr>
        <p:spPr>
          <a:xfrm>
            <a:off x="5786614" y="1078407"/>
            <a:ext cx="63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46388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amp, food&#10;&#10;Description automatically generated">
            <a:extLst>
              <a:ext uri="{FF2B5EF4-FFF2-40B4-BE49-F238E27FC236}">
                <a16:creationId xmlns:a16="http://schemas.microsoft.com/office/drawing/2014/main" id="{C4395B63-AF84-5B4C-AF44-E9EC9BE07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59" y="4405334"/>
            <a:ext cx="609960" cy="540000"/>
          </a:xfrm>
          <a:prstGeom prst="rect">
            <a:avLst/>
          </a:prstGeom>
        </p:spPr>
      </p:pic>
      <p:pic>
        <p:nvPicPr>
          <p:cNvPr id="7" name="Picture 6" descr="A tray of cookies&#10;&#10;Description automatically generated">
            <a:extLst>
              <a:ext uri="{FF2B5EF4-FFF2-40B4-BE49-F238E27FC236}">
                <a16:creationId xmlns:a16="http://schemas.microsoft.com/office/drawing/2014/main" id="{9295E85F-8E5E-604A-B367-92050B8C8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499" b="10499"/>
          <a:stretch/>
        </p:blipFill>
        <p:spPr>
          <a:xfrm flipH="1">
            <a:off x="5035131" y="1674251"/>
            <a:ext cx="1384617" cy="1080000"/>
          </a:xfrm>
          <a:prstGeom prst="rect">
            <a:avLst/>
          </a:prstGeom>
        </p:spPr>
      </p:pic>
      <p:pic>
        <p:nvPicPr>
          <p:cNvPr id="8" name="Picture 7" descr="A picture containing plane, knife, airplane, flying&#10;&#10;Description automatically generated">
            <a:extLst>
              <a:ext uri="{FF2B5EF4-FFF2-40B4-BE49-F238E27FC236}">
                <a16:creationId xmlns:a16="http://schemas.microsoft.com/office/drawing/2014/main" id="{675B2AC8-05B3-A649-AE13-4BE2F2C26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016" y="4003467"/>
            <a:ext cx="760320" cy="720000"/>
          </a:xfrm>
          <a:prstGeom prst="rect">
            <a:avLst/>
          </a:prstGeom>
        </p:spPr>
      </p:pic>
      <p:sp>
        <p:nvSpPr>
          <p:cNvPr id="9" name="Plus 8">
            <a:extLst>
              <a:ext uri="{FF2B5EF4-FFF2-40B4-BE49-F238E27FC236}">
                <a16:creationId xmlns:a16="http://schemas.microsoft.com/office/drawing/2014/main" id="{DDCFDE1A-C71F-D94F-A78B-447943905A8B}"/>
              </a:ext>
            </a:extLst>
          </p:cNvPr>
          <p:cNvSpPr/>
          <p:nvPr/>
        </p:nvSpPr>
        <p:spPr>
          <a:xfrm>
            <a:off x="5435461" y="3134334"/>
            <a:ext cx="363600" cy="36360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quals 9">
            <a:extLst>
              <a:ext uri="{FF2B5EF4-FFF2-40B4-BE49-F238E27FC236}">
                <a16:creationId xmlns:a16="http://schemas.microsoft.com/office/drawing/2014/main" id="{5CB30495-DFB0-3E42-BCE3-012027DC4515}"/>
              </a:ext>
            </a:extLst>
          </p:cNvPr>
          <p:cNvSpPr/>
          <p:nvPr/>
        </p:nvSpPr>
        <p:spPr>
          <a:xfrm>
            <a:off x="6757996" y="3137934"/>
            <a:ext cx="360000" cy="360000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A picture containing room, food&#10;&#10;Description automatically generated">
            <a:extLst>
              <a:ext uri="{FF2B5EF4-FFF2-40B4-BE49-F238E27FC236}">
                <a16:creationId xmlns:a16="http://schemas.microsoft.com/office/drawing/2014/main" id="{5F05F5DE-306D-C141-A185-D6BAD1207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416" y="2530800"/>
            <a:ext cx="1708822" cy="14364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9E823B-6A31-DE4D-B2D4-C7BEEEF33ECF}"/>
              </a:ext>
            </a:extLst>
          </p:cNvPr>
          <p:cNvCxnSpPr/>
          <p:nvPr/>
        </p:nvCxnSpPr>
        <p:spPr>
          <a:xfrm>
            <a:off x="6581238" y="1776687"/>
            <a:ext cx="0" cy="3267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A65001-7E37-9B43-BC82-AC58BAA1268E}"/>
              </a:ext>
            </a:extLst>
          </p:cNvPr>
          <p:cNvCxnSpPr/>
          <p:nvPr/>
        </p:nvCxnSpPr>
        <p:spPr>
          <a:xfrm>
            <a:off x="4821124" y="1776687"/>
            <a:ext cx="0" cy="3267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A1124C6-8EBF-3A40-A98C-99E7F254E50A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51729A-BECE-9C41-A25C-54549C61C82E}"/>
              </a:ext>
            </a:extLst>
          </p:cNvPr>
          <p:cNvSpPr/>
          <p:nvPr/>
        </p:nvSpPr>
        <p:spPr>
          <a:xfrm>
            <a:off x="2765487" y="189000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68BA1D-1899-B742-AC2F-990870F24737}"/>
              </a:ext>
            </a:extLst>
          </p:cNvPr>
          <p:cNvSpPr txBox="1"/>
          <p:nvPr/>
        </p:nvSpPr>
        <p:spPr>
          <a:xfrm>
            <a:off x="2765488" y="189000"/>
            <a:ext cx="589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Tasks are executed in the cores of the executors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5118728-F752-4D43-8B66-BC25FAA26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034" y="1632600"/>
            <a:ext cx="1788657" cy="1796400"/>
          </a:xfrm>
          <a:prstGeom prst="rect">
            <a:avLst/>
          </a:prstGeom>
        </p:spPr>
      </p:pic>
      <p:pic>
        <p:nvPicPr>
          <p:cNvPr id="19" name="Picture 18" descr="A picture containing lamp, food&#10;&#10;Description automatically generated">
            <a:extLst>
              <a:ext uri="{FF2B5EF4-FFF2-40B4-BE49-F238E27FC236}">
                <a16:creationId xmlns:a16="http://schemas.microsoft.com/office/drawing/2014/main" id="{D43CE86A-2A89-C940-B832-9AEECAAE7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936" y="4405334"/>
            <a:ext cx="609960" cy="54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72CE84-52B1-0A45-82A3-F4FC27FFA4A8}"/>
              </a:ext>
            </a:extLst>
          </p:cNvPr>
          <p:cNvSpPr txBox="1"/>
          <p:nvPr/>
        </p:nvSpPr>
        <p:spPr>
          <a:xfrm>
            <a:off x="3190859" y="1165334"/>
            <a:ext cx="124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Executor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A88E7-251E-B74B-A951-81A4EA0A2840}"/>
              </a:ext>
            </a:extLst>
          </p:cNvPr>
          <p:cNvSpPr txBox="1"/>
          <p:nvPr/>
        </p:nvSpPr>
        <p:spPr>
          <a:xfrm>
            <a:off x="3389488" y="532333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Cores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B28EAC-A6B8-954C-9423-94F913F44E8E}"/>
              </a:ext>
            </a:extLst>
          </p:cNvPr>
          <p:cNvSpPr txBox="1"/>
          <p:nvPr/>
        </p:nvSpPr>
        <p:spPr>
          <a:xfrm>
            <a:off x="5300283" y="1188801"/>
            <a:ext cx="63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04D99-686D-D842-8AFF-D436C320E286}"/>
              </a:ext>
            </a:extLst>
          </p:cNvPr>
          <p:cNvSpPr txBox="1"/>
          <p:nvPr/>
        </p:nvSpPr>
        <p:spPr>
          <a:xfrm>
            <a:off x="5282874" y="5308314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9AFB33-9BCE-6748-93A8-D2C8D1612AA5}"/>
              </a:ext>
            </a:extLst>
          </p:cNvPr>
          <p:cNvSpPr txBox="1"/>
          <p:nvPr/>
        </p:nvSpPr>
        <p:spPr>
          <a:xfrm>
            <a:off x="7363416" y="5293294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 outputs</a:t>
            </a:r>
          </a:p>
        </p:txBody>
      </p:sp>
    </p:spTree>
    <p:extLst>
      <p:ext uri="{BB962C8B-B14F-4D97-AF65-F5344CB8AC3E}">
        <p14:creationId xmlns:p14="http://schemas.microsoft.com/office/powerpoint/2010/main" val="2220412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5970CEB-EAEB-924F-BEEF-A5E4A5867E9C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E2BD1CE-1915-DD48-8A98-F7E29466C497}"/>
              </a:ext>
            </a:extLst>
          </p:cNvPr>
          <p:cNvSpPr/>
          <p:nvPr/>
        </p:nvSpPr>
        <p:spPr>
          <a:xfrm>
            <a:off x="2765487" y="189000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40E4BD-91B8-6A48-9AD8-77E6C15B9958}"/>
              </a:ext>
            </a:extLst>
          </p:cNvPr>
          <p:cNvSpPr txBox="1"/>
          <p:nvPr/>
        </p:nvSpPr>
        <p:spPr>
          <a:xfrm>
            <a:off x="2765488" y="189000"/>
            <a:ext cx="589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Shuffle in progress</a:t>
            </a:r>
          </a:p>
        </p:txBody>
      </p:sp>
      <p:pic>
        <p:nvPicPr>
          <p:cNvPr id="42" name="Picture 41" descr="A picture containing drawing, man&#10;&#10;Description automatically generated">
            <a:extLst>
              <a:ext uri="{FF2B5EF4-FFF2-40B4-BE49-F238E27FC236}">
                <a16:creationId xmlns:a16="http://schemas.microsoft.com/office/drawing/2014/main" id="{A6BFA233-FD05-4240-B42F-A7EA0C3D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9" y="813546"/>
            <a:ext cx="1320727" cy="144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C2594D2-AC8A-F040-9CA0-36D25869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88" y="813546"/>
            <a:ext cx="1409720" cy="144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949F9D9-2C58-C647-862A-B5B86D2D3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828" y="1781031"/>
            <a:ext cx="358448" cy="360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051FF6B-0C6A-8741-A0C2-8A34000D9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609" y="1731683"/>
            <a:ext cx="358449" cy="360000"/>
          </a:xfrm>
          <a:prstGeom prst="rect">
            <a:avLst/>
          </a:prstGeom>
        </p:spPr>
      </p:pic>
      <p:pic>
        <p:nvPicPr>
          <p:cNvPr id="46" name="Picture 45" descr="A drawing of a person&#10;&#10;Description automatically generated">
            <a:extLst>
              <a:ext uri="{FF2B5EF4-FFF2-40B4-BE49-F238E27FC236}">
                <a16:creationId xmlns:a16="http://schemas.microsoft.com/office/drawing/2014/main" id="{D7A85A46-A8CE-D042-83EF-040BE9BFA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7271" y="4509001"/>
            <a:ext cx="2667691" cy="1440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36D9211-ED54-F442-A980-9E8C3AC9A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343" y="5425793"/>
            <a:ext cx="358449" cy="36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CA6FB11-0C37-394D-9C1A-0D478FB16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76" y="5409591"/>
            <a:ext cx="358449" cy="3600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52E7A4B-AF31-0E40-AF48-5EE9EA80267B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4193416" y="1533546"/>
            <a:ext cx="3264672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7EBFDF-28F7-5541-BFF9-60D9B4D28A4A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3901338" y="1533546"/>
            <a:ext cx="3556750" cy="3407538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4962697-BB03-494D-87D1-F305AF373658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5248030" y="1533546"/>
            <a:ext cx="2210058" cy="3407538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A picture containing food&#10;&#10;Description automatically generated">
            <a:extLst>
              <a:ext uri="{FF2B5EF4-FFF2-40B4-BE49-F238E27FC236}">
                <a16:creationId xmlns:a16="http://schemas.microsoft.com/office/drawing/2014/main" id="{C9756DAC-23FB-154C-8073-5C2356AC1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5773" y="2323848"/>
            <a:ext cx="850547" cy="723600"/>
          </a:xfrm>
          <a:prstGeom prst="rect">
            <a:avLst/>
          </a:prstGeom>
        </p:spPr>
      </p:pic>
      <p:pic>
        <p:nvPicPr>
          <p:cNvPr id="68" name="Picture 67" descr="A picture containing food&#10;&#10;Description automatically generated">
            <a:extLst>
              <a:ext uri="{FF2B5EF4-FFF2-40B4-BE49-F238E27FC236}">
                <a16:creationId xmlns:a16="http://schemas.microsoft.com/office/drawing/2014/main" id="{3712C8A0-17C9-CF47-90CE-055829C28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484" y="1029198"/>
            <a:ext cx="427389" cy="363600"/>
          </a:xfrm>
          <a:prstGeom prst="rect">
            <a:avLst/>
          </a:prstGeom>
        </p:spPr>
      </p:pic>
      <p:pic>
        <p:nvPicPr>
          <p:cNvPr id="74" name="Picture 73" descr="A picture containing food&#10;&#10;Description automatically generated">
            <a:extLst>
              <a:ext uri="{FF2B5EF4-FFF2-40B4-BE49-F238E27FC236}">
                <a16:creationId xmlns:a16="http://schemas.microsoft.com/office/drawing/2014/main" id="{2DCD7B11-0AEF-914F-BB27-6BF6D9983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930" y="3017674"/>
            <a:ext cx="427389" cy="363600"/>
          </a:xfrm>
          <a:prstGeom prst="rect">
            <a:avLst/>
          </a:prstGeom>
        </p:spPr>
      </p:pic>
      <p:pic>
        <p:nvPicPr>
          <p:cNvPr id="75" name="Picture 74" descr="A picture containing food&#10;&#10;Description automatically generated">
            <a:extLst>
              <a:ext uri="{FF2B5EF4-FFF2-40B4-BE49-F238E27FC236}">
                <a16:creationId xmlns:a16="http://schemas.microsoft.com/office/drawing/2014/main" id="{C33E4259-5891-4944-89F1-F33B62462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947" y="3457474"/>
            <a:ext cx="427389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33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E0113C-73EA-884D-932D-6768FB1FA2E3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912C35-4A91-464E-893C-5375C07AFC1C}"/>
              </a:ext>
            </a:extLst>
          </p:cNvPr>
          <p:cNvSpPr/>
          <p:nvPr/>
        </p:nvSpPr>
        <p:spPr>
          <a:xfrm>
            <a:off x="2765487" y="189000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8DD6C-A4A1-5C40-9F0A-09C5A777FB02}"/>
              </a:ext>
            </a:extLst>
          </p:cNvPr>
          <p:cNvSpPr txBox="1"/>
          <p:nvPr/>
        </p:nvSpPr>
        <p:spPr>
          <a:xfrm>
            <a:off x="2765488" y="189000"/>
            <a:ext cx="589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Shuffle in progress</a:t>
            </a:r>
          </a:p>
        </p:txBody>
      </p:sp>
      <p:pic>
        <p:nvPicPr>
          <p:cNvPr id="7" name="Picture 6" descr="A picture containing drawing, man&#10;&#10;Description automatically generated">
            <a:extLst>
              <a:ext uri="{FF2B5EF4-FFF2-40B4-BE49-F238E27FC236}">
                <a16:creationId xmlns:a16="http://schemas.microsoft.com/office/drawing/2014/main" id="{FC063D1C-AF23-F34E-8E16-8011E8538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9" y="813546"/>
            <a:ext cx="1320727" cy="14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B0CA36-ECF9-5445-8EE1-46085AFCE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88" y="813546"/>
            <a:ext cx="1409720" cy="14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F2B471-9279-A641-A33F-631712753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828" y="1781031"/>
            <a:ext cx="358448" cy="3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F316F3-DFFD-134C-AF88-F6E0A6432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609" y="1731683"/>
            <a:ext cx="358449" cy="360000"/>
          </a:xfrm>
          <a:prstGeom prst="rect">
            <a:avLst/>
          </a:prstGeom>
        </p:spPr>
      </p:pic>
      <p:pic>
        <p:nvPicPr>
          <p:cNvPr id="11" name="Picture 10" descr="A drawing of a person&#10;&#10;Description automatically generated">
            <a:extLst>
              <a:ext uri="{FF2B5EF4-FFF2-40B4-BE49-F238E27FC236}">
                <a16:creationId xmlns:a16="http://schemas.microsoft.com/office/drawing/2014/main" id="{DB20B228-69DD-D442-A642-2E5342EFC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886" y="4561349"/>
            <a:ext cx="2667691" cy="14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5B58D1-1CB4-AB4F-910E-F8047BC38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958" y="5478141"/>
            <a:ext cx="358449" cy="3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32675D-1925-CF49-9D61-F6FE4E08C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791" y="5461939"/>
            <a:ext cx="358449" cy="360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99770B-74B5-A941-9BF8-80F0EDB6B2EC}"/>
              </a:ext>
            </a:extLst>
          </p:cNvPr>
          <p:cNvCxnSpPr>
            <a:cxnSpLocks/>
          </p:cNvCxnSpPr>
          <p:nvPr/>
        </p:nvCxnSpPr>
        <p:spPr>
          <a:xfrm flipH="1">
            <a:off x="4193416" y="1533546"/>
            <a:ext cx="3264672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420284-4B55-B340-890E-C10D67BF101A}"/>
              </a:ext>
            </a:extLst>
          </p:cNvPr>
          <p:cNvCxnSpPr>
            <a:cxnSpLocks/>
          </p:cNvCxnSpPr>
          <p:nvPr/>
        </p:nvCxnSpPr>
        <p:spPr>
          <a:xfrm flipH="1" flipV="1">
            <a:off x="4193416" y="1533546"/>
            <a:ext cx="2588012" cy="3526134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7523B0-375D-0643-B16C-14CCAD027352}"/>
              </a:ext>
            </a:extLst>
          </p:cNvPr>
          <p:cNvCxnSpPr>
            <a:cxnSpLocks/>
          </p:cNvCxnSpPr>
          <p:nvPr/>
        </p:nvCxnSpPr>
        <p:spPr>
          <a:xfrm flipH="1" flipV="1">
            <a:off x="4193416" y="1533546"/>
            <a:ext cx="3539795" cy="3027803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3E98AEC-32BF-7A4A-A11C-1A02AD79C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052" y="2406059"/>
            <a:ext cx="1110000" cy="7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4A25F8-57E7-3D4A-B5CA-079974709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813" y="1038348"/>
            <a:ext cx="555000" cy="36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AFB815-943E-EE43-8DF5-6F4D7CAC0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1792" y="2748908"/>
            <a:ext cx="555000" cy="36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BA7682-BA63-7F43-812C-CD5DDB74A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422" y="3519410"/>
            <a:ext cx="555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8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C2D0A9-1180-0648-8D47-E63A64100F1E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0459E-A9AC-AB4A-957E-16052A7BD7F2}"/>
              </a:ext>
            </a:extLst>
          </p:cNvPr>
          <p:cNvSpPr/>
          <p:nvPr/>
        </p:nvSpPr>
        <p:spPr>
          <a:xfrm>
            <a:off x="2765487" y="189000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AA5A9-2D03-D543-8CD2-72FB89FEF7EF}"/>
              </a:ext>
            </a:extLst>
          </p:cNvPr>
          <p:cNvSpPr txBox="1"/>
          <p:nvPr/>
        </p:nvSpPr>
        <p:spPr>
          <a:xfrm>
            <a:off x="2765488" y="189000"/>
            <a:ext cx="589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Shuffle in progress</a:t>
            </a:r>
          </a:p>
        </p:txBody>
      </p:sp>
      <p:pic>
        <p:nvPicPr>
          <p:cNvPr id="7" name="Picture 6" descr="A picture containing drawing, man&#10;&#10;Description automatically generated">
            <a:extLst>
              <a:ext uri="{FF2B5EF4-FFF2-40B4-BE49-F238E27FC236}">
                <a16:creationId xmlns:a16="http://schemas.microsoft.com/office/drawing/2014/main" id="{895D23CD-6011-CC4A-84A7-B1E35F84C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9" y="813546"/>
            <a:ext cx="1320727" cy="14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98C123-F517-9145-9F11-FA4859076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88" y="813546"/>
            <a:ext cx="1409720" cy="14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6DEBC6-1B7F-6A45-B33A-72E820282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828" y="1781031"/>
            <a:ext cx="358448" cy="3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1FF06-9928-FE42-9FEA-E6C1E1F38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609" y="1731683"/>
            <a:ext cx="358449" cy="360000"/>
          </a:xfrm>
          <a:prstGeom prst="rect">
            <a:avLst/>
          </a:prstGeom>
        </p:spPr>
      </p:pic>
      <p:pic>
        <p:nvPicPr>
          <p:cNvPr id="11" name="Picture 10" descr="A drawing of a person&#10;&#10;Description automatically generated">
            <a:extLst>
              <a:ext uri="{FF2B5EF4-FFF2-40B4-BE49-F238E27FC236}">
                <a16:creationId xmlns:a16="http://schemas.microsoft.com/office/drawing/2014/main" id="{4C3AF9C9-5196-F34C-AD37-5FA026826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627" y="4242654"/>
            <a:ext cx="4008206" cy="2163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8F269E-7F7A-9B4F-9333-480591BF7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400" y="5626932"/>
            <a:ext cx="537674" cy="540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17FC23-CA0B-874C-90AB-469B369CE693}"/>
              </a:ext>
            </a:extLst>
          </p:cNvPr>
          <p:cNvCxnSpPr>
            <a:cxnSpLocks/>
            <a:stCxn id="34" idx="1"/>
            <a:endCxn id="12" idx="3"/>
          </p:cNvCxnSpPr>
          <p:nvPr/>
        </p:nvCxnSpPr>
        <p:spPr>
          <a:xfrm flipH="1">
            <a:off x="5738074" y="5896932"/>
            <a:ext cx="968459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1F865C-5FA1-F24F-9D3C-16551049BE2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533053" y="2253546"/>
            <a:ext cx="1516760" cy="2949856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6677A7-11B6-D044-A0CB-CEA9428B4BD9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294811" y="2253546"/>
            <a:ext cx="2868137" cy="2858385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rug, table&#10;&#10;Description automatically generated">
            <a:extLst>
              <a:ext uri="{FF2B5EF4-FFF2-40B4-BE49-F238E27FC236}">
                <a16:creationId xmlns:a16="http://schemas.microsoft.com/office/drawing/2014/main" id="{74082790-431B-2A40-AA95-9C01E72CC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9779" y="5281939"/>
            <a:ext cx="790088" cy="720000"/>
          </a:xfrm>
          <a:prstGeom prst="rect">
            <a:avLst/>
          </a:prstGeom>
        </p:spPr>
      </p:pic>
      <p:pic>
        <p:nvPicPr>
          <p:cNvPr id="18" name="Picture 17" descr="A picture containing rug, table&#10;&#10;Description automatically generated">
            <a:extLst>
              <a:ext uri="{FF2B5EF4-FFF2-40B4-BE49-F238E27FC236}">
                <a16:creationId xmlns:a16="http://schemas.microsoft.com/office/drawing/2014/main" id="{5F354F67-ACD6-5F4E-A181-2EA242624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633" y="3680191"/>
            <a:ext cx="398994" cy="363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5396C6D-5A81-0742-B68E-442C4C4CD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533" y="5626932"/>
            <a:ext cx="537674" cy="540000"/>
          </a:xfrm>
          <a:prstGeom prst="rect">
            <a:avLst/>
          </a:prstGeom>
        </p:spPr>
      </p:pic>
      <p:pic>
        <p:nvPicPr>
          <p:cNvPr id="39" name="Picture 38" descr="A picture containing rug, table&#10;&#10;Description automatically generated">
            <a:extLst>
              <a:ext uri="{FF2B5EF4-FFF2-40B4-BE49-F238E27FC236}">
                <a16:creationId xmlns:a16="http://schemas.microsoft.com/office/drawing/2014/main" id="{714088E6-53C0-E846-80DA-D67CAFF15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710" y="3467008"/>
            <a:ext cx="398994" cy="363600"/>
          </a:xfrm>
          <a:prstGeom prst="rect">
            <a:avLst/>
          </a:prstGeom>
        </p:spPr>
      </p:pic>
      <p:pic>
        <p:nvPicPr>
          <p:cNvPr id="40" name="Picture 39" descr="A picture containing rug, table&#10;&#10;Description automatically generated">
            <a:extLst>
              <a:ext uri="{FF2B5EF4-FFF2-40B4-BE49-F238E27FC236}">
                <a16:creationId xmlns:a16="http://schemas.microsoft.com/office/drawing/2014/main" id="{8E64FCFC-9AC6-8F44-915C-B4DAC6CD2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0162" y="5460139"/>
            <a:ext cx="398994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27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EB49F10-DDA7-224E-93C9-69FACC9A37D0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07191F-B580-3E4F-8153-C6475F310A20}"/>
              </a:ext>
            </a:extLst>
          </p:cNvPr>
          <p:cNvSpPr/>
          <p:nvPr/>
        </p:nvSpPr>
        <p:spPr>
          <a:xfrm>
            <a:off x="2765487" y="189000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3C23-764C-A342-A300-C29B1D573830}"/>
              </a:ext>
            </a:extLst>
          </p:cNvPr>
          <p:cNvSpPr txBox="1"/>
          <p:nvPr/>
        </p:nvSpPr>
        <p:spPr>
          <a:xfrm>
            <a:off x="2765488" y="189000"/>
            <a:ext cx="589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Shuffle in progress</a:t>
            </a:r>
          </a:p>
        </p:txBody>
      </p:sp>
      <p:pic>
        <p:nvPicPr>
          <p:cNvPr id="20" name="Picture 19" descr="A picture containing drawing, man&#10;&#10;Description automatically generated">
            <a:extLst>
              <a:ext uri="{FF2B5EF4-FFF2-40B4-BE49-F238E27FC236}">
                <a16:creationId xmlns:a16="http://schemas.microsoft.com/office/drawing/2014/main" id="{6D909C29-2A5A-A54D-8F97-985DACE2A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9" y="813546"/>
            <a:ext cx="1320727" cy="144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0D11E2-7500-F74E-87D3-E48C5560F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88" y="813546"/>
            <a:ext cx="1409720" cy="144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9258EB-C9C3-8644-AFC8-2DE57ACFA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828" y="1781031"/>
            <a:ext cx="358448" cy="36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36D939-5228-6646-BC6F-D5AB21424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609" y="1731683"/>
            <a:ext cx="358449" cy="360000"/>
          </a:xfrm>
          <a:prstGeom prst="rect">
            <a:avLst/>
          </a:prstGeom>
        </p:spPr>
      </p:pic>
      <p:pic>
        <p:nvPicPr>
          <p:cNvPr id="24" name="Picture 23" descr="A drawing of a person&#10;&#10;Description automatically generated">
            <a:extLst>
              <a:ext uri="{FF2B5EF4-FFF2-40B4-BE49-F238E27FC236}">
                <a16:creationId xmlns:a16="http://schemas.microsoft.com/office/drawing/2014/main" id="{DBC6FA18-C487-D844-BBDE-6840146D5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209" y="4353235"/>
            <a:ext cx="4008206" cy="2163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4550B6E-1DA9-6F4B-8274-1C8FDC2EF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982" y="5737513"/>
            <a:ext cx="537674" cy="5400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847BA8-88F1-7E4A-96DA-5B52187D72AB}"/>
              </a:ext>
            </a:extLst>
          </p:cNvPr>
          <p:cNvCxnSpPr>
            <a:cxnSpLocks/>
            <a:stCxn id="25" idx="3"/>
            <a:endCxn id="31" idx="1"/>
          </p:cNvCxnSpPr>
          <p:nvPr/>
        </p:nvCxnSpPr>
        <p:spPr>
          <a:xfrm>
            <a:off x="4730656" y="6007513"/>
            <a:ext cx="968459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0BCB54-7ED8-4B43-B3F6-106EF36A3DA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533053" y="2253546"/>
            <a:ext cx="1690869" cy="2684039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31B78E-6231-E448-A692-DC0F79856BFF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331726" y="2253546"/>
            <a:ext cx="1831222" cy="2949856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DDAA451-7DAE-6E4F-9428-9800A992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115" y="5737513"/>
            <a:ext cx="537674" cy="54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09034BA-8C3E-D442-9B08-973572ACC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437" y="5699334"/>
            <a:ext cx="798511" cy="54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0C518EB-C874-8D41-96A6-5AA132F5E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4294" y="5620465"/>
            <a:ext cx="399256" cy="27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2E2DF65-8A09-A54D-A211-3C11C35E2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604" y="3592328"/>
            <a:ext cx="399256" cy="27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E5E92A4-9C7C-5F4A-A2E2-D1496D177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8329" y="3512830"/>
            <a:ext cx="399256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87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D33880-649B-5C4C-A3C4-69B3E3FD11F5}"/>
              </a:ext>
            </a:extLst>
          </p:cNvPr>
          <p:cNvSpPr/>
          <p:nvPr/>
        </p:nvSpPr>
        <p:spPr>
          <a:xfrm>
            <a:off x="2765487" y="189000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8B2BFC-E59B-F44F-B270-C196800AFF22}"/>
              </a:ext>
            </a:extLst>
          </p:cNvPr>
          <p:cNvSpPr txBox="1"/>
          <p:nvPr/>
        </p:nvSpPr>
        <p:spPr>
          <a:xfrm>
            <a:off x="2765487" y="189000"/>
            <a:ext cx="675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(e.g. collect()) executed!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6461A3-A2CC-6841-AE36-13880B283507}"/>
              </a:ext>
            </a:extLst>
          </p:cNvPr>
          <p:cNvCxnSpPr>
            <a:cxnSpLocks/>
            <a:stCxn id="32" idx="0"/>
            <a:endCxn id="23" idx="2"/>
          </p:cNvCxnSpPr>
          <p:nvPr/>
        </p:nvCxnSpPr>
        <p:spPr>
          <a:xfrm flipH="1" flipV="1">
            <a:off x="6961055" y="2951587"/>
            <a:ext cx="1053679" cy="1885621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C575EE-0135-554A-94DE-1572E25FC4C2}"/>
              </a:ext>
            </a:extLst>
          </p:cNvPr>
          <p:cNvCxnSpPr>
            <a:cxnSpLocks/>
            <a:stCxn id="29" idx="3"/>
            <a:endCxn id="23" idx="1"/>
          </p:cNvCxnSpPr>
          <p:nvPr/>
        </p:nvCxnSpPr>
        <p:spPr>
          <a:xfrm>
            <a:off x="4193416" y="1533546"/>
            <a:ext cx="2192206" cy="698041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55632C-73F8-A44C-BA3B-1772794747D0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7BC0FC4-982C-6647-9E61-BBA0F5045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622" y="1511587"/>
            <a:ext cx="1150866" cy="1440000"/>
          </a:xfrm>
          <a:prstGeom prst="rect">
            <a:avLst/>
          </a:prstGeom>
        </p:spPr>
      </p:pic>
      <p:pic>
        <p:nvPicPr>
          <p:cNvPr id="28" name="Picture 27" descr="A picture containing box&#10;&#10;Description automatically generated">
            <a:extLst>
              <a:ext uri="{FF2B5EF4-FFF2-40B4-BE49-F238E27FC236}">
                <a16:creationId xmlns:a16="http://schemas.microsoft.com/office/drawing/2014/main" id="{7C26BBB7-6539-AB47-AED7-0CF37E9B6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550" r="89985">
                        <a14:foregroundMark x1="8475" y1="54167" x2="7550" y2="55833"/>
                        <a14:foregroundMark x1="8629" y1="63750" x2="9168" y2="76250"/>
                        <a14:foregroundMark x1="14176" y1="80417" x2="14176" y2="83194"/>
                        <a14:foregroundMark x1="29045" y1="80556" x2="29353" y2="84444"/>
                        <a14:foregroundMark x1="81664" y1="58889" x2="89522" y2="42639"/>
                        <a14:foregroundMark x1="28659" y1="86528" x2="33051" y2="86944"/>
                        <a14:foregroundMark x1="79276" y1="80833" x2="81433" y2="76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0877" y="1387748"/>
            <a:ext cx="649000" cy="360000"/>
          </a:xfrm>
          <a:prstGeom prst="rect">
            <a:avLst/>
          </a:prstGeom>
        </p:spPr>
      </p:pic>
      <p:pic>
        <p:nvPicPr>
          <p:cNvPr id="29" name="Picture 28" descr="A picture containing drawing, man&#10;&#10;Description automatically generated">
            <a:extLst>
              <a:ext uri="{FF2B5EF4-FFF2-40B4-BE49-F238E27FC236}">
                <a16:creationId xmlns:a16="http://schemas.microsoft.com/office/drawing/2014/main" id="{1DD440D7-0F39-C74E-9AE8-5901B9DB9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2689" y="813546"/>
            <a:ext cx="1320727" cy="144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14016F0-619A-E045-A100-0E9D2F836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828" y="1781031"/>
            <a:ext cx="358448" cy="36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34CB8EA-5EE6-9646-8BAC-B822775C1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9874" y="4837208"/>
            <a:ext cx="1409720" cy="144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7A4434-FF48-DC4B-AD30-EDE54EEA5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6395" y="5755345"/>
            <a:ext cx="358449" cy="360000"/>
          </a:xfrm>
          <a:prstGeom prst="rect">
            <a:avLst/>
          </a:prstGeom>
        </p:spPr>
      </p:pic>
      <p:pic>
        <p:nvPicPr>
          <p:cNvPr id="36" name="Picture 35" descr="A picture containing box&#10;&#10;Description automatically generated">
            <a:extLst>
              <a:ext uri="{FF2B5EF4-FFF2-40B4-BE49-F238E27FC236}">
                <a16:creationId xmlns:a16="http://schemas.microsoft.com/office/drawing/2014/main" id="{668BFFCE-0C91-D94C-921E-D4C51D6F6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550" r="89985">
                        <a14:foregroundMark x1="8475" y1="54167" x2="7550" y2="55833"/>
                        <a14:foregroundMark x1="8629" y1="63750" x2="9168" y2="76250"/>
                        <a14:foregroundMark x1="14176" y1="80417" x2="14176" y2="83194"/>
                        <a14:foregroundMark x1="29045" y1="80556" x2="29353" y2="84444"/>
                        <a14:foregroundMark x1="81664" y1="58889" x2="89522" y2="42639"/>
                        <a14:foregroundMark x1="28659" y1="86528" x2="33051" y2="86944"/>
                        <a14:foregroundMark x1="79276" y1="80833" x2="81433" y2="76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7742" y="3534397"/>
            <a:ext cx="649000" cy="360000"/>
          </a:xfrm>
          <a:prstGeom prst="rect">
            <a:avLst/>
          </a:prstGeom>
        </p:spPr>
      </p:pic>
      <p:pic>
        <p:nvPicPr>
          <p:cNvPr id="37" name="Picture 36" descr="A drawing of a person&#10;&#10;Description automatically generated">
            <a:extLst>
              <a:ext uri="{FF2B5EF4-FFF2-40B4-BE49-F238E27FC236}">
                <a16:creationId xmlns:a16="http://schemas.microsoft.com/office/drawing/2014/main" id="{FB174F65-72A3-B849-B8B2-711D67C733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2890" y="4914445"/>
            <a:ext cx="2667691" cy="144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B6F727D-BF2B-724F-A6B2-A7F345699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7962" y="5831237"/>
            <a:ext cx="358449" cy="36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825219F-9851-014A-BBA3-CA949C383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7795" y="5815035"/>
            <a:ext cx="358449" cy="36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95AAC5-58D2-0D4F-A8A9-DEF2D092F660}"/>
              </a:ext>
            </a:extLst>
          </p:cNvPr>
          <p:cNvCxnSpPr>
            <a:cxnSpLocks/>
          </p:cNvCxnSpPr>
          <p:nvPr/>
        </p:nvCxnSpPr>
        <p:spPr>
          <a:xfrm flipV="1">
            <a:off x="5010877" y="2805627"/>
            <a:ext cx="1430934" cy="2628959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192E06-D003-8B45-AB95-6E8D589E3E06}"/>
              </a:ext>
            </a:extLst>
          </p:cNvPr>
          <p:cNvCxnSpPr>
            <a:cxnSpLocks/>
          </p:cNvCxnSpPr>
          <p:nvPr/>
        </p:nvCxnSpPr>
        <p:spPr>
          <a:xfrm flipV="1">
            <a:off x="4084320" y="2774319"/>
            <a:ext cx="2301302" cy="2278287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A picture containing box&#10;&#10;Description automatically generated">
            <a:extLst>
              <a:ext uri="{FF2B5EF4-FFF2-40B4-BE49-F238E27FC236}">
                <a16:creationId xmlns:a16="http://schemas.microsoft.com/office/drawing/2014/main" id="{B7D56EAA-75E4-C04E-BE50-8A74CA27F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550" r="89985">
                        <a14:foregroundMark x1="8475" y1="54167" x2="7550" y2="55833"/>
                        <a14:foregroundMark x1="8629" y1="63750" x2="9168" y2="76250"/>
                        <a14:foregroundMark x1="14176" y1="80417" x2="14176" y2="83194"/>
                        <a14:foregroundMark x1="29045" y1="80556" x2="29353" y2="84444"/>
                        <a14:foregroundMark x1="81664" y1="58889" x2="89522" y2="42639"/>
                        <a14:foregroundMark x1="28659" y1="86528" x2="33051" y2="86944"/>
                        <a14:foregroundMark x1="79276" y1="80833" x2="81433" y2="76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3325" y="4266414"/>
            <a:ext cx="649000" cy="360000"/>
          </a:xfrm>
          <a:prstGeom prst="rect">
            <a:avLst/>
          </a:prstGeom>
        </p:spPr>
      </p:pic>
      <p:pic>
        <p:nvPicPr>
          <p:cNvPr id="48" name="Picture 47" descr="A picture containing box&#10;&#10;Description automatically generated">
            <a:extLst>
              <a:ext uri="{FF2B5EF4-FFF2-40B4-BE49-F238E27FC236}">
                <a16:creationId xmlns:a16="http://schemas.microsoft.com/office/drawing/2014/main" id="{25CA49CC-6DB4-E241-B318-2BC554EDF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550" r="89985">
                        <a14:foregroundMark x1="8475" y1="54167" x2="7550" y2="55833"/>
                        <a14:foregroundMark x1="8629" y1="63750" x2="9168" y2="76250"/>
                        <a14:foregroundMark x1="14176" y1="80417" x2="14176" y2="83194"/>
                        <a14:foregroundMark x1="29045" y1="80556" x2="29353" y2="84444"/>
                        <a14:foregroundMark x1="81664" y1="58889" x2="89522" y2="42639"/>
                        <a14:foregroundMark x1="28659" y1="86528" x2="33051" y2="86944"/>
                        <a14:foregroundMark x1="79276" y1="80833" x2="81433" y2="76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2361" y="3739034"/>
            <a:ext cx="649000" cy="360000"/>
          </a:xfrm>
          <a:prstGeom prst="rect">
            <a:avLst/>
          </a:prstGeom>
        </p:spPr>
      </p:pic>
      <p:pic>
        <p:nvPicPr>
          <p:cNvPr id="53" name="Picture 52" descr="A picture containing box&#10;&#10;Description automatically generated">
            <a:extLst>
              <a:ext uri="{FF2B5EF4-FFF2-40B4-BE49-F238E27FC236}">
                <a16:creationId xmlns:a16="http://schemas.microsoft.com/office/drawing/2014/main" id="{38291339-F31F-D448-95E0-9E52ED3E1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7550" r="89985">
                        <a14:foregroundMark x1="8475" y1="54167" x2="7550" y2="55833"/>
                        <a14:foregroundMark x1="8629" y1="63750" x2="9168" y2="76250"/>
                        <a14:foregroundMark x1="14176" y1="80417" x2="14176" y2="83194"/>
                        <a14:foregroundMark x1="29045" y1="80556" x2="29353" y2="84444"/>
                        <a14:foregroundMark x1="81664" y1="58889" x2="89522" y2="42639"/>
                        <a14:foregroundMark x1="28659" y1="86528" x2="33051" y2="86944"/>
                        <a14:foregroundMark x1="79276" y1="80833" x2="81433" y2="76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1396" y="1265941"/>
            <a:ext cx="649000" cy="360000"/>
          </a:xfrm>
          <a:prstGeom prst="rect">
            <a:avLst/>
          </a:prstGeom>
        </p:spPr>
      </p:pic>
      <p:pic>
        <p:nvPicPr>
          <p:cNvPr id="54" name="Picture 53" descr="A picture containing box&#10;&#10;Description automatically generated">
            <a:extLst>
              <a:ext uri="{FF2B5EF4-FFF2-40B4-BE49-F238E27FC236}">
                <a16:creationId xmlns:a16="http://schemas.microsoft.com/office/drawing/2014/main" id="{12CA311C-5B10-6749-BD09-DC74BE838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7550" r="89985">
                        <a14:foregroundMark x1="8475" y1="54167" x2="7550" y2="55833"/>
                        <a14:foregroundMark x1="8629" y1="63750" x2="9168" y2="76250"/>
                        <a14:foregroundMark x1="14176" y1="80417" x2="14176" y2="83194"/>
                        <a14:foregroundMark x1="29045" y1="80556" x2="29353" y2="84444"/>
                        <a14:foregroundMark x1="81664" y1="58889" x2="89522" y2="42639"/>
                        <a14:foregroundMark x1="28659" y1="86528" x2="33051" y2="86944"/>
                        <a14:foregroundMark x1="79276" y1="80833" x2="81433" y2="76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3404" y="1152560"/>
            <a:ext cx="649000" cy="360000"/>
          </a:xfrm>
          <a:prstGeom prst="rect">
            <a:avLst/>
          </a:prstGeom>
        </p:spPr>
      </p:pic>
      <p:pic>
        <p:nvPicPr>
          <p:cNvPr id="55" name="Picture 54" descr="A picture containing box&#10;&#10;Description automatically generated">
            <a:extLst>
              <a:ext uri="{FF2B5EF4-FFF2-40B4-BE49-F238E27FC236}">
                <a16:creationId xmlns:a16="http://schemas.microsoft.com/office/drawing/2014/main" id="{CF81F41D-A317-2D4E-A41E-798799159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7550" r="89985">
                        <a14:foregroundMark x1="8475" y1="54167" x2="7550" y2="55833"/>
                        <a14:foregroundMark x1="8629" y1="63750" x2="9168" y2="76250"/>
                        <a14:foregroundMark x1="14176" y1="80417" x2="14176" y2="83194"/>
                        <a14:foregroundMark x1="29045" y1="80556" x2="29353" y2="84444"/>
                        <a14:foregroundMark x1="81664" y1="58889" x2="89522" y2="42639"/>
                        <a14:foregroundMark x1="28659" y1="86528" x2="33051" y2="86944"/>
                        <a14:foregroundMark x1="79276" y1="80833" x2="81433" y2="76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8556" y="1085941"/>
            <a:ext cx="649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5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ffiti, room&#10;&#10;Description automatically generated">
            <a:extLst>
              <a:ext uri="{FF2B5EF4-FFF2-40B4-BE49-F238E27FC236}">
                <a16:creationId xmlns:a16="http://schemas.microsoft.com/office/drawing/2014/main" id="{F9521944-4EC4-A34B-9273-17AA56134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153" y="2281086"/>
            <a:ext cx="5881914" cy="40756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AD7D4A-D8EB-9A4A-B4A3-54EDBDFB71FA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81A81-71A9-2C43-BB73-AA6757B310F8}"/>
              </a:ext>
            </a:extLst>
          </p:cNvPr>
          <p:cNvSpPr/>
          <p:nvPr/>
        </p:nvSpPr>
        <p:spPr>
          <a:xfrm>
            <a:off x="2765487" y="189000"/>
            <a:ext cx="645362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90BBD-A81B-9841-ABF3-923D7075EE9E}"/>
              </a:ext>
            </a:extLst>
          </p:cNvPr>
          <p:cNvSpPr txBox="1"/>
          <p:nvPr/>
        </p:nvSpPr>
        <p:spPr>
          <a:xfrm>
            <a:off x="2765487" y="189000"/>
            <a:ext cx="675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Completed!</a:t>
            </a:r>
          </a:p>
        </p:txBody>
      </p:sp>
    </p:spTree>
    <p:extLst>
      <p:ext uri="{BB962C8B-B14F-4D97-AF65-F5344CB8AC3E}">
        <p14:creationId xmlns:p14="http://schemas.microsoft.com/office/powerpoint/2010/main" val="4818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0112-8453-7D43-9EAB-FCBE40B62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5548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378DB3-6DF7-2F46-8B54-1264DFDB8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0" y="88900"/>
            <a:ext cx="66548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6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80B34B-F2A2-4940-ADE1-528810F8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77" y="177800"/>
            <a:ext cx="65405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71836D-1B2B-BD4D-8665-3E253C9F09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07166" y="158618"/>
            <a:ext cx="6553699" cy="654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2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408F80-53AC-3B44-AD25-33146A6788CB}"/>
              </a:ext>
            </a:extLst>
          </p:cNvPr>
          <p:cNvSpPr/>
          <p:nvPr/>
        </p:nvSpPr>
        <p:spPr>
          <a:xfrm>
            <a:off x="2765487" y="189000"/>
            <a:ext cx="2035113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5BAD78F-1838-AF4C-8625-9DCF8F0D6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6D9B2"/>
              </a:clrFrom>
              <a:clrTo>
                <a:srgbClr val="F6D9B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3341" y="3301457"/>
            <a:ext cx="2551499" cy="32400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3F76CE7-8A05-D249-B4B5-660CBFF9B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46" y="3126879"/>
            <a:ext cx="2430000" cy="3240000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3E2CFBB9-F608-D643-B8E9-CABF675E3838}"/>
              </a:ext>
            </a:extLst>
          </p:cNvPr>
          <p:cNvSpPr/>
          <p:nvPr/>
        </p:nvSpPr>
        <p:spPr>
          <a:xfrm>
            <a:off x="4003828" y="491121"/>
            <a:ext cx="3950564" cy="1355435"/>
          </a:xfrm>
          <a:prstGeom prst="wedgeEllipseCallout">
            <a:avLst>
              <a:gd name="adj1" fmla="val -33587"/>
              <a:gd name="adj2" fmla="val 1508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Birbal, In today’s party, I would like to serve guests with 100 different sweets. Make it ready by evening!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18ADA-524D-2E4B-8F3C-624021678ABF}"/>
              </a:ext>
            </a:extLst>
          </p:cNvPr>
          <p:cNvSpPr txBox="1"/>
          <p:nvPr/>
        </p:nvSpPr>
        <p:spPr>
          <a:xfrm>
            <a:off x="2765487" y="189000"/>
            <a:ext cx="314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upon a time…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76A972-F912-BB4C-8281-50907F28549B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74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2FEABC-EA69-4D42-841D-9B57019BA17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826450" y="3338222"/>
            <a:ext cx="3243600" cy="3242474"/>
          </a:xfrm>
          <a:prstGeom prst="rect">
            <a:avLst/>
          </a:prstGeom>
        </p:spPr>
      </p:pic>
      <p:sp>
        <p:nvSpPr>
          <p:cNvPr id="7" name="Cloud Callout 6">
            <a:extLst>
              <a:ext uri="{FF2B5EF4-FFF2-40B4-BE49-F238E27FC236}">
                <a16:creationId xmlns:a16="http://schemas.microsoft.com/office/drawing/2014/main" id="{7280E7FA-B760-6C46-9068-4C68B77E677F}"/>
              </a:ext>
            </a:extLst>
          </p:cNvPr>
          <p:cNvSpPr/>
          <p:nvPr/>
        </p:nvSpPr>
        <p:spPr>
          <a:xfrm>
            <a:off x="3780692" y="710116"/>
            <a:ext cx="4211516" cy="1773044"/>
          </a:xfrm>
          <a:prstGeom prst="cloudCallout">
            <a:avLst>
              <a:gd name="adj1" fmla="val 21428"/>
              <a:gd name="adj2" fmla="val 867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Birbal plans to consult his friend – who is head of chain of restaurants!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82628DC-13E0-944C-851F-F9B73F455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784" b="7404"/>
          <a:stretch/>
        </p:blipFill>
        <p:spPr>
          <a:xfrm>
            <a:off x="3552310" y="2862564"/>
            <a:ext cx="1413696" cy="2396389"/>
          </a:xfrm>
          <a:prstGeom prst="rect">
            <a:avLst/>
          </a:prstGeom>
        </p:spPr>
      </p:pic>
      <p:sp>
        <p:nvSpPr>
          <p:cNvPr id="10" name="Cloud Callout 9">
            <a:extLst>
              <a:ext uri="{FF2B5EF4-FFF2-40B4-BE49-F238E27FC236}">
                <a16:creationId xmlns:a16="http://schemas.microsoft.com/office/drawing/2014/main" id="{E02CDCFD-1F97-3B4F-BF26-466D41859860}"/>
              </a:ext>
            </a:extLst>
          </p:cNvPr>
          <p:cNvSpPr/>
          <p:nvPr/>
        </p:nvSpPr>
        <p:spPr>
          <a:xfrm>
            <a:off x="2923844" y="2483159"/>
            <a:ext cx="2679700" cy="2880000"/>
          </a:xfrm>
          <a:prstGeom prst="cloudCallout">
            <a:avLst>
              <a:gd name="adj1" fmla="val 89051"/>
              <a:gd name="adj2" fmla="val -243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802A35-EF38-DC47-8A95-1873CA0FDA0D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34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C53F9D-60A3-3B47-A349-1A54CD1C8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784" b="7404"/>
          <a:stretch/>
        </p:blipFill>
        <p:spPr>
          <a:xfrm>
            <a:off x="2760566" y="3301755"/>
            <a:ext cx="1911366" cy="3240000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623A337B-1694-4A46-BA9B-2FFC4071246D}"/>
              </a:ext>
            </a:extLst>
          </p:cNvPr>
          <p:cNvSpPr/>
          <p:nvPr/>
        </p:nvSpPr>
        <p:spPr>
          <a:xfrm>
            <a:off x="5108103" y="1477780"/>
            <a:ext cx="2710928" cy="1350406"/>
          </a:xfrm>
          <a:prstGeom prst="wedgeEllipseCallout">
            <a:avLst>
              <a:gd name="adj1" fmla="val -102657"/>
              <a:gd name="adj2" fmla="val 8141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have multiple restaurants across the city.  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31F9611E-08B8-8C4A-A1C2-EE41E665ED8C}"/>
              </a:ext>
            </a:extLst>
          </p:cNvPr>
          <p:cNvSpPr/>
          <p:nvPr/>
        </p:nvSpPr>
        <p:spPr>
          <a:xfrm>
            <a:off x="4886513" y="3222624"/>
            <a:ext cx="3154108" cy="1350406"/>
          </a:xfrm>
          <a:prstGeom prst="wedgeEllipseCallout">
            <a:avLst>
              <a:gd name="adj1" fmla="val -87017"/>
              <a:gd name="adj2" fmla="val -4393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my manager.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He will help you to get best chefs and stoves required.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F503471-97F7-D249-9963-EF6E040CB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11" b="96805" l="2747" r="89011">
                        <a14:foregroundMark x1="46703" y1="89286" x2="67033" y2="93609"/>
                        <a14:foregroundMark x1="47253" y1="88158" x2="51648" y2="92105"/>
                        <a14:foregroundMark x1="39560" y1="56579" x2="39011" y2="53947"/>
                        <a14:foregroundMark x1="65385" y1="8835" x2="30220" y2="12218"/>
                        <a14:foregroundMark x1="30220" y1="12218" x2="65934" y2="9211"/>
                        <a14:foregroundMark x1="32967" y1="56579" x2="24176" y2="54511"/>
                        <a14:foregroundMark x1="84066" y1="29135" x2="62637" y2="30263"/>
                        <a14:foregroundMark x1="67033" y1="96617" x2="31319" y2="94925"/>
                        <a14:foregroundMark x1="31319" y1="94925" x2="65385" y2="96805"/>
                        <a14:foregroundMark x1="12637" y1="73496" x2="2747" y2="82519"/>
                        <a14:foregroundMark x1="3846" y1="78947" x2="4945" y2="810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040621" y="3222624"/>
            <a:ext cx="983063" cy="3240000"/>
          </a:xfrm>
          <a:prstGeom prst="rect">
            <a:avLst/>
          </a:prstGeom>
        </p:spPr>
      </p:pic>
      <p:sp>
        <p:nvSpPr>
          <p:cNvPr id="16" name="Oval Callout 15">
            <a:extLst>
              <a:ext uri="{FF2B5EF4-FFF2-40B4-BE49-F238E27FC236}">
                <a16:creationId xmlns:a16="http://schemas.microsoft.com/office/drawing/2014/main" id="{1AEA4098-D531-3041-B27B-0FA64D25D277}"/>
              </a:ext>
            </a:extLst>
          </p:cNvPr>
          <p:cNvSpPr/>
          <p:nvPr/>
        </p:nvSpPr>
        <p:spPr>
          <a:xfrm>
            <a:off x="3647681" y="459978"/>
            <a:ext cx="2331429" cy="824371"/>
          </a:xfrm>
          <a:prstGeom prst="wedgeEllipseCallout">
            <a:avLst>
              <a:gd name="adj1" fmla="val -49557"/>
              <a:gd name="adj2" fmla="val 28468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 problem, Birbal!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30817F-D8F9-8148-8C0A-180A0A82CC6A}"/>
              </a:ext>
            </a:extLst>
          </p:cNvPr>
          <p:cNvSpPr/>
          <p:nvPr/>
        </p:nvSpPr>
        <p:spPr>
          <a:xfrm>
            <a:off x="2739110" y="189000"/>
            <a:ext cx="6480000" cy="6480000"/>
          </a:xfrm>
          <a:custGeom>
            <a:avLst/>
            <a:gdLst>
              <a:gd name="connsiteX0" fmla="*/ 0 w 6480000"/>
              <a:gd name="connsiteY0" fmla="*/ 0 h 6480000"/>
              <a:gd name="connsiteX1" fmla="*/ 524291 w 6480000"/>
              <a:gd name="connsiteY1" fmla="*/ 0 h 6480000"/>
              <a:gd name="connsiteX2" fmla="*/ 918982 w 6480000"/>
              <a:gd name="connsiteY2" fmla="*/ 0 h 6480000"/>
              <a:gd name="connsiteX3" fmla="*/ 1637673 w 6480000"/>
              <a:gd name="connsiteY3" fmla="*/ 0 h 6480000"/>
              <a:gd name="connsiteX4" fmla="*/ 2161964 w 6480000"/>
              <a:gd name="connsiteY4" fmla="*/ 0 h 6480000"/>
              <a:gd name="connsiteX5" fmla="*/ 2686255 w 6480000"/>
              <a:gd name="connsiteY5" fmla="*/ 0 h 6480000"/>
              <a:gd name="connsiteX6" fmla="*/ 3404945 w 6480000"/>
              <a:gd name="connsiteY6" fmla="*/ 0 h 6480000"/>
              <a:gd name="connsiteX7" fmla="*/ 3864436 w 6480000"/>
              <a:gd name="connsiteY7" fmla="*/ 0 h 6480000"/>
              <a:gd name="connsiteX8" fmla="*/ 4583127 w 6480000"/>
              <a:gd name="connsiteY8" fmla="*/ 0 h 6480000"/>
              <a:gd name="connsiteX9" fmla="*/ 5301818 w 6480000"/>
              <a:gd name="connsiteY9" fmla="*/ 0 h 6480000"/>
              <a:gd name="connsiteX10" fmla="*/ 5890909 w 6480000"/>
              <a:gd name="connsiteY10" fmla="*/ 0 h 6480000"/>
              <a:gd name="connsiteX11" fmla="*/ 6480000 w 6480000"/>
              <a:gd name="connsiteY11" fmla="*/ 0 h 6480000"/>
              <a:gd name="connsiteX12" fmla="*/ 6480000 w 6480000"/>
              <a:gd name="connsiteY12" fmla="*/ 524291 h 6480000"/>
              <a:gd name="connsiteX13" fmla="*/ 6480000 w 6480000"/>
              <a:gd name="connsiteY13" fmla="*/ 918982 h 6480000"/>
              <a:gd name="connsiteX14" fmla="*/ 6480000 w 6480000"/>
              <a:gd name="connsiteY14" fmla="*/ 1508073 h 6480000"/>
              <a:gd name="connsiteX15" fmla="*/ 6480000 w 6480000"/>
              <a:gd name="connsiteY15" fmla="*/ 2097164 h 6480000"/>
              <a:gd name="connsiteX16" fmla="*/ 6480000 w 6480000"/>
              <a:gd name="connsiteY16" fmla="*/ 2686255 h 6480000"/>
              <a:gd name="connsiteX17" fmla="*/ 6480000 w 6480000"/>
              <a:gd name="connsiteY17" fmla="*/ 3340145 h 6480000"/>
              <a:gd name="connsiteX18" fmla="*/ 6480000 w 6480000"/>
              <a:gd name="connsiteY18" fmla="*/ 3994036 h 6480000"/>
              <a:gd name="connsiteX19" fmla="*/ 6480000 w 6480000"/>
              <a:gd name="connsiteY19" fmla="*/ 4647927 h 6480000"/>
              <a:gd name="connsiteX20" fmla="*/ 6480000 w 6480000"/>
              <a:gd name="connsiteY20" fmla="*/ 5042618 h 6480000"/>
              <a:gd name="connsiteX21" fmla="*/ 6480000 w 6480000"/>
              <a:gd name="connsiteY21" fmla="*/ 5502109 h 6480000"/>
              <a:gd name="connsiteX22" fmla="*/ 6480000 w 6480000"/>
              <a:gd name="connsiteY22" fmla="*/ 6480000 h 6480000"/>
              <a:gd name="connsiteX23" fmla="*/ 5955709 w 6480000"/>
              <a:gd name="connsiteY23" fmla="*/ 6480000 h 6480000"/>
              <a:gd name="connsiteX24" fmla="*/ 5366618 w 6480000"/>
              <a:gd name="connsiteY24" fmla="*/ 6480000 h 6480000"/>
              <a:gd name="connsiteX25" fmla="*/ 4971927 w 6480000"/>
              <a:gd name="connsiteY25" fmla="*/ 6480000 h 6480000"/>
              <a:gd name="connsiteX26" fmla="*/ 4577236 w 6480000"/>
              <a:gd name="connsiteY26" fmla="*/ 6480000 h 6480000"/>
              <a:gd name="connsiteX27" fmla="*/ 3988145 w 6480000"/>
              <a:gd name="connsiteY27" fmla="*/ 6480000 h 6480000"/>
              <a:gd name="connsiteX28" fmla="*/ 3528655 w 6480000"/>
              <a:gd name="connsiteY28" fmla="*/ 6480000 h 6480000"/>
              <a:gd name="connsiteX29" fmla="*/ 2874764 w 6480000"/>
              <a:gd name="connsiteY29" fmla="*/ 6480000 h 6480000"/>
              <a:gd name="connsiteX30" fmla="*/ 2415273 w 6480000"/>
              <a:gd name="connsiteY30" fmla="*/ 6480000 h 6480000"/>
              <a:gd name="connsiteX31" fmla="*/ 1761382 w 6480000"/>
              <a:gd name="connsiteY31" fmla="*/ 6480000 h 6480000"/>
              <a:gd name="connsiteX32" fmla="*/ 1366691 w 6480000"/>
              <a:gd name="connsiteY32" fmla="*/ 6480000 h 6480000"/>
              <a:gd name="connsiteX33" fmla="*/ 712800 w 6480000"/>
              <a:gd name="connsiteY33" fmla="*/ 6480000 h 6480000"/>
              <a:gd name="connsiteX34" fmla="*/ 0 w 6480000"/>
              <a:gd name="connsiteY34" fmla="*/ 6480000 h 6480000"/>
              <a:gd name="connsiteX35" fmla="*/ 0 w 6480000"/>
              <a:gd name="connsiteY35" fmla="*/ 6085309 h 6480000"/>
              <a:gd name="connsiteX36" fmla="*/ 0 w 6480000"/>
              <a:gd name="connsiteY36" fmla="*/ 5561018 h 6480000"/>
              <a:gd name="connsiteX37" fmla="*/ 0 w 6480000"/>
              <a:gd name="connsiteY37" fmla="*/ 4842327 h 6480000"/>
              <a:gd name="connsiteX38" fmla="*/ 0 w 6480000"/>
              <a:gd name="connsiteY38" fmla="*/ 4382836 h 6480000"/>
              <a:gd name="connsiteX39" fmla="*/ 0 w 6480000"/>
              <a:gd name="connsiteY39" fmla="*/ 3988145 h 6480000"/>
              <a:gd name="connsiteX40" fmla="*/ 0 w 6480000"/>
              <a:gd name="connsiteY40" fmla="*/ 3593455 h 6480000"/>
              <a:gd name="connsiteX41" fmla="*/ 0 w 6480000"/>
              <a:gd name="connsiteY41" fmla="*/ 2939564 h 6480000"/>
              <a:gd name="connsiteX42" fmla="*/ 0 w 6480000"/>
              <a:gd name="connsiteY42" fmla="*/ 2544873 h 6480000"/>
              <a:gd name="connsiteX43" fmla="*/ 0 w 6480000"/>
              <a:gd name="connsiteY43" fmla="*/ 1955782 h 6480000"/>
              <a:gd name="connsiteX44" fmla="*/ 0 w 6480000"/>
              <a:gd name="connsiteY44" fmla="*/ 1496291 h 6480000"/>
              <a:gd name="connsiteX45" fmla="*/ 0 w 6480000"/>
              <a:gd name="connsiteY45" fmla="*/ 907200 h 6480000"/>
              <a:gd name="connsiteX46" fmla="*/ 0 w 6480000"/>
              <a:gd name="connsiteY46" fmla="*/ 0 h 64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80000" h="6480000" extrusionOk="0">
                <a:moveTo>
                  <a:pt x="0" y="0"/>
                </a:moveTo>
                <a:cubicBezTo>
                  <a:pt x="242708" y="-8923"/>
                  <a:pt x="268839" y="35878"/>
                  <a:pt x="524291" y="0"/>
                </a:cubicBezTo>
                <a:cubicBezTo>
                  <a:pt x="779743" y="-35878"/>
                  <a:pt x="772014" y="18367"/>
                  <a:pt x="918982" y="0"/>
                </a:cubicBezTo>
                <a:cubicBezTo>
                  <a:pt x="1065950" y="-18367"/>
                  <a:pt x="1390406" y="7875"/>
                  <a:pt x="1637673" y="0"/>
                </a:cubicBezTo>
                <a:cubicBezTo>
                  <a:pt x="1884940" y="-7875"/>
                  <a:pt x="2012505" y="57192"/>
                  <a:pt x="2161964" y="0"/>
                </a:cubicBezTo>
                <a:cubicBezTo>
                  <a:pt x="2311423" y="-57192"/>
                  <a:pt x="2528698" y="51818"/>
                  <a:pt x="2686255" y="0"/>
                </a:cubicBezTo>
                <a:cubicBezTo>
                  <a:pt x="2843812" y="-51818"/>
                  <a:pt x="3224848" y="43345"/>
                  <a:pt x="3404945" y="0"/>
                </a:cubicBezTo>
                <a:cubicBezTo>
                  <a:pt x="3585042" y="-43345"/>
                  <a:pt x="3761849" y="10906"/>
                  <a:pt x="3864436" y="0"/>
                </a:cubicBezTo>
                <a:cubicBezTo>
                  <a:pt x="3967023" y="-10906"/>
                  <a:pt x="4428247" y="21290"/>
                  <a:pt x="4583127" y="0"/>
                </a:cubicBezTo>
                <a:cubicBezTo>
                  <a:pt x="4738007" y="-21290"/>
                  <a:pt x="5061779" y="43299"/>
                  <a:pt x="5301818" y="0"/>
                </a:cubicBezTo>
                <a:cubicBezTo>
                  <a:pt x="5541857" y="-43299"/>
                  <a:pt x="5727185" y="33617"/>
                  <a:pt x="5890909" y="0"/>
                </a:cubicBezTo>
                <a:cubicBezTo>
                  <a:pt x="6054633" y="-33617"/>
                  <a:pt x="6337602" y="19286"/>
                  <a:pt x="6480000" y="0"/>
                </a:cubicBezTo>
                <a:cubicBezTo>
                  <a:pt x="6516729" y="127707"/>
                  <a:pt x="6418434" y="366191"/>
                  <a:pt x="6480000" y="524291"/>
                </a:cubicBezTo>
                <a:cubicBezTo>
                  <a:pt x="6541566" y="682391"/>
                  <a:pt x="6474948" y="770689"/>
                  <a:pt x="6480000" y="918982"/>
                </a:cubicBezTo>
                <a:cubicBezTo>
                  <a:pt x="6485052" y="1067275"/>
                  <a:pt x="6413980" y="1296391"/>
                  <a:pt x="6480000" y="1508073"/>
                </a:cubicBezTo>
                <a:cubicBezTo>
                  <a:pt x="6546020" y="1719755"/>
                  <a:pt x="6472409" y="1917916"/>
                  <a:pt x="6480000" y="2097164"/>
                </a:cubicBezTo>
                <a:cubicBezTo>
                  <a:pt x="6487591" y="2276412"/>
                  <a:pt x="6453650" y="2455866"/>
                  <a:pt x="6480000" y="2686255"/>
                </a:cubicBezTo>
                <a:cubicBezTo>
                  <a:pt x="6506350" y="2916644"/>
                  <a:pt x="6472947" y="3152363"/>
                  <a:pt x="6480000" y="3340145"/>
                </a:cubicBezTo>
                <a:cubicBezTo>
                  <a:pt x="6487053" y="3527927"/>
                  <a:pt x="6420971" y="3792989"/>
                  <a:pt x="6480000" y="3994036"/>
                </a:cubicBezTo>
                <a:cubicBezTo>
                  <a:pt x="6539029" y="4195083"/>
                  <a:pt x="6462360" y="4359962"/>
                  <a:pt x="6480000" y="4647927"/>
                </a:cubicBezTo>
                <a:cubicBezTo>
                  <a:pt x="6497640" y="4935892"/>
                  <a:pt x="6476975" y="4904694"/>
                  <a:pt x="6480000" y="5042618"/>
                </a:cubicBezTo>
                <a:cubicBezTo>
                  <a:pt x="6483025" y="5180542"/>
                  <a:pt x="6450969" y="5342810"/>
                  <a:pt x="6480000" y="5502109"/>
                </a:cubicBezTo>
                <a:cubicBezTo>
                  <a:pt x="6509031" y="5661408"/>
                  <a:pt x="6378066" y="6078724"/>
                  <a:pt x="6480000" y="6480000"/>
                </a:cubicBezTo>
                <a:cubicBezTo>
                  <a:pt x="6251545" y="6517037"/>
                  <a:pt x="6062527" y="6423235"/>
                  <a:pt x="5955709" y="6480000"/>
                </a:cubicBezTo>
                <a:cubicBezTo>
                  <a:pt x="5848891" y="6536765"/>
                  <a:pt x="5565735" y="6410251"/>
                  <a:pt x="5366618" y="6480000"/>
                </a:cubicBezTo>
                <a:cubicBezTo>
                  <a:pt x="5167501" y="6549749"/>
                  <a:pt x="5100745" y="6465716"/>
                  <a:pt x="4971927" y="6480000"/>
                </a:cubicBezTo>
                <a:cubicBezTo>
                  <a:pt x="4843109" y="6494284"/>
                  <a:pt x="4700685" y="6463722"/>
                  <a:pt x="4577236" y="6480000"/>
                </a:cubicBezTo>
                <a:cubicBezTo>
                  <a:pt x="4453787" y="6496278"/>
                  <a:pt x="4155351" y="6432026"/>
                  <a:pt x="3988145" y="6480000"/>
                </a:cubicBezTo>
                <a:cubicBezTo>
                  <a:pt x="3820939" y="6527974"/>
                  <a:pt x="3698180" y="6454194"/>
                  <a:pt x="3528655" y="6480000"/>
                </a:cubicBezTo>
                <a:cubicBezTo>
                  <a:pt x="3359130" y="6505806"/>
                  <a:pt x="3146658" y="6473663"/>
                  <a:pt x="2874764" y="6480000"/>
                </a:cubicBezTo>
                <a:cubicBezTo>
                  <a:pt x="2602870" y="6486337"/>
                  <a:pt x="2571069" y="6447370"/>
                  <a:pt x="2415273" y="6480000"/>
                </a:cubicBezTo>
                <a:cubicBezTo>
                  <a:pt x="2259477" y="6512630"/>
                  <a:pt x="1899623" y="6437459"/>
                  <a:pt x="1761382" y="6480000"/>
                </a:cubicBezTo>
                <a:cubicBezTo>
                  <a:pt x="1623141" y="6522541"/>
                  <a:pt x="1477905" y="6443051"/>
                  <a:pt x="1366691" y="6480000"/>
                </a:cubicBezTo>
                <a:cubicBezTo>
                  <a:pt x="1255477" y="6516949"/>
                  <a:pt x="887845" y="6440575"/>
                  <a:pt x="712800" y="6480000"/>
                </a:cubicBezTo>
                <a:cubicBezTo>
                  <a:pt x="537755" y="6519425"/>
                  <a:pt x="283056" y="6450890"/>
                  <a:pt x="0" y="6480000"/>
                </a:cubicBezTo>
                <a:cubicBezTo>
                  <a:pt x="-37028" y="6362191"/>
                  <a:pt x="6726" y="6190898"/>
                  <a:pt x="0" y="6085309"/>
                </a:cubicBezTo>
                <a:cubicBezTo>
                  <a:pt x="-6726" y="5979720"/>
                  <a:pt x="14340" y="5805861"/>
                  <a:pt x="0" y="5561018"/>
                </a:cubicBezTo>
                <a:cubicBezTo>
                  <a:pt x="-14340" y="5316175"/>
                  <a:pt x="56912" y="4993941"/>
                  <a:pt x="0" y="4842327"/>
                </a:cubicBezTo>
                <a:cubicBezTo>
                  <a:pt x="-56912" y="4690713"/>
                  <a:pt x="25929" y="4488489"/>
                  <a:pt x="0" y="4382836"/>
                </a:cubicBezTo>
                <a:cubicBezTo>
                  <a:pt x="-25929" y="4277183"/>
                  <a:pt x="6057" y="4162868"/>
                  <a:pt x="0" y="3988145"/>
                </a:cubicBezTo>
                <a:cubicBezTo>
                  <a:pt x="-6057" y="3813422"/>
                  <a:pt x="34568" y="3675582"/>
                  <a:pt x="0" y="3593455"/>
                </a:cubicBezTo>
                <a:cubicBezTo>
                  <a:pt x="-34568" y="3511328"/>
                  <a:pt x="22422" y="3126932"/>
                  <a:pt x="0" y="2939564"/>
                </a:cubicBezTo>
                <a:cubicBezTo>
                  <a:pt x="-22422" y="2752196"/>
                  <a:pt x="46022" y="2658576"/>
                  <a:pt x="0" y="2544873"/>
                </a:cubicBezTo>
                <a:cubicBezTo>
                  <a:pt x="-46022" y="2431170"/>
                  <a:pt x="23698" y="2196675"/>
                  <a:pt x="0" y="1955782"/>
                </a:cubicBezTo>
                <a:cubicBezTo>
                  <a:pt x="-23698" y="1714889"/>
                  <a:pt x="14137" y="1590088"/>
                  <a:pt x="0" y="1496291"/>
                </a:cubicBezTo>
                <a:cubicBezTo>
                  <a:pt x="-14137" y="1402494"/>
                  <a:pt x="23859" y="1079246"/>
                  <a:pt x="0" y="907200"/>
                </a:cubicBezTo>
                <a:cubicBezTo>
                  <a:pt x="-23859" y="735154"/>
                  <a:pt x="39429" y="42848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90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416</Words>
  <Application>Microsoft Macintosh PowerPoint</Application>
  <PresentationFormat>Widescreen</PresentationFormat>
  <Paragraphs>68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American Typewriter</vt:lpstr>
      <vt:lpstr>Arial</vt:lpstr>
      <vt:lpstr>Calibri</vt:lpstr>
      <vt:lpstr>Calibri Light</vt:lpstr>
      <vt:lpstr>Office Theme</vt:lpstr>
      <vt:lpstr>Tea-time 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Tea-time story</dc:title>
  <dc:creator>Sharmili S</dc:creator>
  <cp:lastModifiedBy>Sharmili S</cp:lastModifiedBy>
  <cp:revision>61</cp:revision>
  <dcterms:created xsi:type="dcterms:W3CDTF">2020-05-18T14:28:24Z</dcterms:created>
  <dcterms:modified xsi:type="dcterms:W3CDTF">2020-05-20T05:07:57Z</dcterms:modified>
</cp:coreProperties>
</file>